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63" r:id="rId5"/>
    <p:sldId id="257" r:id="rId6"/>
    <p:sldId id="264" r:id="rId7"/>
    <p:sldId id="258" r:id="rId8"/>
    <p:sldId id="268" r:id="rId9"/>
    <p:sldId id="266" r:id="rId10"/>
    <p:sldId id="267" r:id="rId11"/>
    <p:sldId id="25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8" autoAdjust="0"/>
    <p:restoredTop sz="89701" autoAdjust="0"/>
  </p:normalViewPr>
  <p:slideViewPr>
    <p:cSldViewPr snapToGrid="0" snapToObjects="1">
      <p:cViewPr varScale="1">
        <p:scale>
          <a:sx n="120" d="100"/>
          <a:sy n="120" d="100"/>
        </p:scale>
        <p:origin x="-1064" y="-10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0" y="17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 smtClean="0"/>
              <a:t>Ethics</a:t>
            </a:r>
            <a:endParaRPr lang="en-US" noProof="1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1" smtClean="0"/>
              <a:t>CSE 591 – Security and Vulnerability Analysis</a:t>
            </a:r>
          </a:p>
          <a:p>
            <a:r>
              <a:rPr lang="en-US" noProof="1" smtClean="0"/>
              <a:t>Spring 2015</a:t>
            </a:r>
          </a:p>
          <a:p>
            <a:endParaRPr lang="en-US" noProof="1" smtClean="0"/>
          </a:p>
          <a:p>
            <a:r>
              <a:rPr lang="en-US" noProof="1" smtClean="0"/>
              <a:t>Adam Doupé</a:t>
            </a:r>
          </a:p>
          <a:p>
            <a:r>
              <a:rPr lang="en-US" i="1" noProof="1" smtClean="0"/>
              <a:t>Arizona State University</a:t>
            </a:r>
            <a:endParaRPr lang="en-US" noProof="1" smtClean="0"/>
          </a:p>
          <a:p>
            <a:r>
              <a:rPr lang="en-US" noProof="1" smtClean="0"/>
              <a:t>http://adamdoupe.com</a:t>
            </a:r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06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case you do find a vulnerability in software, what is your responsibility?</a:t>
            </a:r>
          </a:p>
          <a:p>
            <a:pPr lvl="1"/>
            <a:r>
              <a:rPr lang="en-US" dirty="0" smtClean="0"/>
              <a:t>Tell the world (full disclosure)</a:t>
            </a:r>
          </a:p>
          <a:p>
            <a:pPr lvl="1"/>
            <a:r>
              <a:rPr lang="en-US" dirty="0" smtClean="0"/>
              <a:t>Tell the company/group responsible for the software (responsible disclosure)</a:t>
            </a:r>
          </a:p>
          <a:p>
            <a:pPr lvl="1"/>
            <a:r>
              <a:rPr lang="en-US" dirty="0" smtClean="0"/>
              <a:t>Sell the information to the grey or black market (no disclosure)</a:t>
            </a:r>
          </a:p>
          <a:p>
            <a:r>
              <a:rPr lang="en-US" dirty="0" smtClean="0"/>
              <a:t>Personal decision</a:t>
            </a:r>
          </a:p>
          <a:p>
            <a:pPr lvl="1"/>
            <a:r>
              <a:rPr lang="en-US" dirty="0" smtClean="0"/>
              <a:t>I believe in responsible disclosure, first disclosing to the company then releasing the information publically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Proceed ethically</a:t>
            </a:r>
          </a:p>
          <a:p>
            <a:r>
              <a:rPr lang="en-US" dirty="0" smtClean="0"/>
              <a:t>Only attempt to find vulnerabilities in web applications that you either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Have permission</a:t>
            </a:r>
          </a:p>
          <a:p>
            <a:r>
              <a:rPr lang="en-US" dirty="0" smtClean="0"/>
              <a:t>Jail is a possibility</a:t>
            </a:r>
          </a:p>
          <a:p>
            <a:r>
              <a:rPr lang="en-US" dirty="0" smtClean="0"/>
              <a:t>Also against ASU policy</a:t>
            </a:r>
          </a:p>
        </p:txBody>
      </p:sp>
    </p:spTree>
    <p:extLst>
      <p:ext uri="{BB962C8B-B14F-4D97-AF65-F5344CB8AC3E}">
        <p14:creationId xmlns:p14="http://schemas.microsoft.com/office/powerpoint/2010/main" val="29452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7"/>
            <a:ext cx="9144000" cy="53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Gonzalez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803400"/>
            <a:ext cx="2794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Albert Gonzalez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and his crew used SQL injection vulnerabilities to steal credit cards</a:t>
            </a:r>
          </a:p>
          <a:p>
            <a:r>
              <a:rPr lang="en-US" dirty="0" smtClean="0"/>
              <a:t>Total stolen ~ 170 million credit cards</a:t>
            </a:r>
          </a:p>
          <a:p>
            <a:r>
              <a:rPr lang="en-US" dirty="0" smtClean="0"/>
              <a:t>Responsible for</a:t>
            </a:r>
          </a:p>
          <a:p>
            <a:pPr lvl="1"/>
            <a:r>
              <a:rPr lang="en-US" dirty="0" smtClean="0"/>
              <a:t>Dave &amp; Busters (May 2008)</a:t>
            </a:r>
          </a:p>
          <a:p>
            <a:pPr lvl="1"/>
            <a:r>
              <a:rPr lang="en-US" dirty="0" smtClean="0"/>
              <a:t>TJ Maxx (May 2008)</a:t>
            </a:r>
          </a:p>
          <a:p>
            <a:pPr lvl="1"/>
            <a:r>
              <a:rPr lang="en-US" dirty="0" smtClean="0"/>
              <a:t>Heartland Payment (August 2009)</a:t>
            </a:r>
          </a:p>
          <a:p>
            <a:r>
              <a:rPr lang="en-US" dirty="0" smtClean="0"/>
              <a:t>On March 25</a:t>
            </a:r>
            <a:r>
              <a:rPr lang="en-US" baseline="30000" dirty="0" smtClean="0"/>
              <a:t>th</a:t>
            </a:r>
            <a:r>
              <a:rPr lang="en-US" dirty="0" smtClean="0"/>
              <a:t>, 2010 he was sentenced to 20 years in federal prison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Jail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easy, don't do anything illegal!</a:t>
            </a:r>
          </a:p>
          <a:p>
            <a:r>
              <a:rPr lang="en-US" dirty="0" smtClean="0"/>
              <a:t>What does this mean in a hacking context?</a:t>
            </a:r>
          </a:p>
          <a:p>
            <a:pPr lvl="1"/>
            <a:r>
              <a:rPr lang="en-US" dirty="0" smtClean="0"/>
              <a:t>Never hack into a site that you do not own or have permission</a:t>
            </a:r>
          </a:p>
          <a:p>
            <a:pPr lvl="1"/>
            <a:r>
              <a:rPr lang="en-US" dirty="0" smtClean="0"/>
              <a:t>Do not attempt to find vulnerabilities in a site that you do not own or have permission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7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</a:t>
            </a:r>
            <a:r>
              <a:rPr lang="en-US" dirty="0"/>
              <a:t>W</a:t>
            </a:r>
            <a:r>
              <a:rPr lang="en-US" dirty="0" smtClean="0"/>
              <a:t>ithout Going to Jail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 website source onto a server that you control (assuming the website is open-source)</a:t>
            </a:r>
          </a:p>
          <a:p>
            <a:r>
              <a:rPr lang="en-US" dirty="0" smtClean="0"/>
              <a:t>Only try to find vulnerabilities in a site that has a bug bounty program</a:t>
            </a:r>
          </a:p>
          <a:p>
            <a:r>
              <a:rPr lang="en-US" dirty="0" smtClean="0"/>
              <a:t>Become an academic</a:t>
            </a:r>
          </a:p>
          <a:p>
            <a:pPr lvl="1"/>
            <a:r>
              <a:rPr lang="en-US" dirty="0" smtClean="0"/>
              <a:t>We can sometimes do vulnerability analysis, however we are very careful to consider the ethical considerations before performing any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Bounty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number of web sites have started to offer Bug Bounty programs</a:t>
            </a:r>
          </a:p>
          <a:p>
            <a:r>
              <a:rPr lang="en-US" dirty="0" smtClean="0"/>
              <a:t>They will give you money or fame in exchange for reporting security vulnerabilities to them</a:t>
            </a:r>
          </a:p>
          <a:p>
            <a:pPr lvl="1"/>
            <a:r>
              <a:rPr lang="en-US" dirty="0" smtClean="0"/>
              <a:t>Make sure that they also give you permission, and make sure you understand what is in scope</a:t>
            </a:r>
          </a:p>
          <a:p>
            <a:r>
              <a:rPr lang="en-US" dirty="0" smtClean="0"/>
              <a:t>Google, Facebook, AT&amp;T, </a:t>
            </a:r>
            <a:r>
              <a:rPr lang="en-US" dirty="0" err="1" smtClean="0"/>
              <a:t>Coinbase</a:t>
            </a:r>
            <a:r>
              <a:rPr lang="en-US" dirty="0" smtClean="0"/>
              <a:t>, </a:t>
            </a:r>
            <a:r>
              <a:rPr lang="en-US" dirty="0" err="1" smtClean="0"/>
              <a:t>Etsy</a:t>
            </a:r>
            <a:r>
              <a:rPr lang="en-US" dirty="0" smtClean="0"/>
              <a:t>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Heroku</a:t>
            </a:r>
            <a:r>
              <a:rPr lang="en-US" dirty="0" smtClean="0"/>
              <a:t>, Microsoft, </a:t>
            </a:r>
            <a:r>
              <a:rPr lang="en-US" dirty="0" err="1" smtClean="0"/>
              <a:t>Paypal</a:t>
            </a:r>
            <a:r>
              <a:rPr lang="en-US" dirty="0" smtClean="0"/>
              <a:t>,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bugcrowd.com</a:t>
            </a:r>
            <a:r>
              <a:rPr lang="en-US" dirty="0"/>
              <a:t>/list-of-bug-bounty-programs</a:t>
            </a:r>
          </a:p>
        </p:txBody>
      </p:sp>
    </p:spTree>
    <p:extLst>
      <p:ext uri="{BB962C8B-B14F-4D97-AF65-F5344CB8AC3E}">
        <p14:creationId xmlns:p14="http://schemas.microsoft.com/office/powerpoint/2010/main" val="135936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Security researcher found vulnerability in Facebook to post on anyone's wall</a:t>
            </a:r>
          </a:p>
          <a:p>
            <a:r>
              <a:rPr lang="en-US" dirty="0" smtClean="0"/>
              <a:t>Breakdown in communication with Facebook's security team</a:t>
            </a:r>
          </a:p>
          <a:p>
            <a:r>
              <a:rPr lang="en-US" dirty="0" smtClean="0"/>
              <a:t>Researcher decided to post on Mark </a:t>
            </a:r>
            <a:r>
              <a:rPr lang="en-US" dirty="0" err="1" smtClean="0"/>
              <a:t>Zuckerberg's</a:t>
            </a:r>
            <a:r>
              <a:rPr lang="en-US" dirty="0" smtClean="0"/>
              <a:t> wall to get attention about the vulnerability</a:t>
            </a:r>
          </a:p>
          <a:p>
            <a:r>
              <a:rPr lang="en-US" dirty="0" smtClean="0"/>
              <a:t>Ultimately, Facebook said that the researcher did not follow the policy and therefore was ineligible for bounty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1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65200"/>
            <a:ext cx="8763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7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105906</TotalTime>
  <Words>415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adam_seclab_theme</vt:lpstr>
      <vt:lpstr>Ethics</vt:lpstr>
      <vt:lpstr>PowerPoint Presentation</vt:lpstr>
      <vt:lpstr>Albert Gonzalez</vt:lpstr>
      <vt:lpstr>Albert Gonzalez</vt:lpstr>
      <vt:lpstr>Avoiding Jail</vt:lpstr>
      <vt:lpstr>Practicing Without Going to Jail</vt:lpstr>
      <vt:lpstr>Bug Bounty Programs</vt:lpstr>
      <vt:lpstr>Facebook Incident</vt:lpstr>
      <vt:lpstr>PowerPoint Presentation</vt:lpstr>
      <vt:lpstr>PowerPoint Presentation</vt:lpstr>
      <vt:lpstr>Disclosure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3247</cp:revision>
  <cp:lastPrinted>2011-10-05T20:20:50Z</cp:lastPrinted>
  <dcterms:created xsi:type="dcterms:W3CDTF">2011-09-20T20:28:25Z</dcterms:created>
  <dcterms:modified xsi:type="dcterms:W3CDTF">2015-02-10T20:01:35Z</dcterms:modified>
</cp:coreProperties>
</file>