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6" r:id="rId3"/>
    <p:sldId id="338" r:id="rId4"/>
    <p:sldId id="339" r:id="rId5"/>
    <p:sldId id="341" r:id="rId6"/>
    <p:sldId id="340" r:id="rId7"/>
    <p:sldId id="342" r:id="rId8"/>
    <p:sldId id="343" r:id="rId9"/>
    <p:sldId id="346" r:id="rId10"/>
    <p:sldId id="347" r:id="rId11"/>
    <p:sldId id="348" r:id="rId12"/>
    <p:sldId id="349" r:id="rId13"/>
    <p:sldId id="350" r:id="rId14"/>
    <p:sldId id="351" r:id="rId15"/>
    <p:sldId id="344" r:id="rId16"/>
    <p:sldId id="345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8" autoAdjust="0"/>
    <p:restoredTop sz="89701" autoAdjust="0"/>
  </p:normalViewPr>
  <p:slideViewPr>
    <p:cSldViewPr snapToGrid="0" snapToObjects="1">
      <p:cViewPr varScale="1">
        <p:scale>
          <a:sx n="120" d="100"/>
          <a:sy n="120" d="100"/>
        </p:scale>
        <p:origin x="-1064" y="-104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0" y="17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 smtClean="0"/>
              <a:t>Web Security Model</a:t>
            </a:r>
            <a:endParaRPr lang="en-US" noProof="1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1" smtClean="0"/>
              <a:t>CSE 591 – Security and Vulnerability Analysis</a:t>
            </a:r>
          </a:p>
          <a:p>
            <a:r>
              <a:rPr lang="en-US" noProof="1" smtClean="0"/>
              <a:t>Spring 2015</a:t>
            </a:r>
          </a:p>
          <a:p>
            <a:endParaRPr lang="en-US" noProof="1" smtClean="0"/>
          </a:p>
          <a:p>
            <a:r>
              <a:rPr lang="en-US" noProof="1" smtClean="0"/>
              <a:t>Adam Doupé</a:t>
            </a:r>
          </a:p>
          <a:p>
            <a:r>
              <a:rPr lang="en-US" i="1" noProof="1" smtClean="0"/>
              <a:t>Arizona State University</a:t>
            </a:r>
            <a:endParaRPr lang="en-US" noProof="1" smtClean="0"/>
          </a:p>
          <a:p>
            <a:r>
              <a:rPr lang="en-US" noProof="1" smtClean="0"/>
              <a:t>http://adamdoupe.com</a:t>
            </a:r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frameset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frameset cols="85%, 15%"&gt;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&lt;frame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="frame1.html" name="frame_1"&gt;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&lt;frame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="frame2.html" name="frame_2"&gt;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</a:t>
            </a:r>
            <a:r>
              <a:rPr lang="en-US" dirty="0" err="1">
                <a:latin typeface="Consolas"/>
                <a:cs typeface="Consolas"/>
              </a:rPr>
              <a:t>noframes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  Text to be displayed in browsers that do not support frames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 &lt;/</a:t>
            </a:r>
            <a:r>
              <a:rPr lang="en-US" dirty="0" err="1">
                <a:latin typeface="Consolas"/>
                <a:cs typeface="Consolas"/>
              </a:rPr>
              <a:t>noframes</a:t>
            </a:r>
            <a:r>
              <a:rPr lang="en-US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&lt;/frameset&gt;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2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frame1.html</a:t>
            </a:r>
          </a:p>
          <a:p>
            <a:pPr lvl="1"/>
            <a:r>
              <a:rPr lang="en-US" dirty="0"/>
              <a:t>I am frame </a:t>
            </a:r>
            <a:r>
              <a:rPr lang="en-US" dirty="0" smtClean="0"/>
              <a:t>1</a:t>
            </a:r>
          </a:p>
          <a:p>
            <a:r>
              <a:rPr lang="en-US" dirty="0" smtClean="0"/>
              <a:t>frame2.html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am frame two</a:t>
            </a:r>
          </a:p>
        </p:txBody>
      </p:sp>
    </p:spTree>
    <p:extLst>
      <p:ext uri="{BB962C8B-B14F-4D97-AF65-F5344CB8AC3E}">
        <p14:creationId xmlns:p14="http://schemas.microsoft.com/office/powerpoint/2010/main" val="270665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5 at 1.0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Inline frames</a:t>
            </a:r>
          </a:p>
          <a:p>
            <a:r>
              <a:rPr lang="en-US" dirty="0" smtClean="0"/>
              <a:t>Similar to frames, but does not need a frameset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&lt;iframe </a:t>
            </a:r>
            <a:r>
              <a:rPr lang="en-US" sz="2400" dirty="0" err="1">
                <a:latin typeface="Consolas"/>
                <a:cs typeface="Consolas"/>
              </a:rPr>
              <a:t>src</a:t>
            </a:r>
            <a:r>
              <a:rPr lang="en-US" sz="2400" dirty="0">
                <a:latin typeface="Consolas"/>
                <a:cs typeface="Consolas"/>
              </a:rPr>
              <a:t>="frame1.html" name="frame_1" </a:t>
            </a:r>
            <a:r>
              <a:rPr lang="en-US" sz="2400" dirty="0" err="1">
                <a:latin typeface="Consolas"/>
                <a:cs typeface="Consolas"/>
              </a:rPr>
              <a:t>frameBorder</a:t>
            </a:r>
            <a:r>
              <a:rPr lang="en-US" sz="2400" dirty="0">
                <a:latin typeface="Consolas"/>
                <a:cs typeface="Consolas"/>
              </a:rPr>
              <a:t>="0"</a:t>
            </a:r>
            <a:r>
              <a:rPr lang="en-US" sz="2400" dirty="0" smtClean="0">
                <a:latin typeface="Consolas"/>
                <a:cs typeface="Consolas"/>
              </a:rPr>
              <a:t>&gt;&lt;</a:t>
            </a:r>
            <a:r>
              <a:rPr lang="en-US" sz="2400" dirty="0">
                <a:latin typeface="Consolas"/>
                <a:cs typeface="Consolas"/>
              </a:rPr>
              <a:t>/iframe&gt;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&lt;iframe </a:t>
            </a:r>
            <a:r>
              <a:rPr lang="en-US" sz="2400" dirty="0" err="1">
                <a:latin typeface="Consolas"/>
                <a:cs typeface="Consolas"/>
              </a:rPr>
              <a:t>src</a:t>
            </a:r>
            <a:r>
              <a:rPr lang="en-US" sz="2400" dirty="0">
                <a:latin typeface="Consolas"/>
                <a:cs typeface="Consolas"/>
              </a:rPr>
              <a:t>="frame2.html" name="frame_2" </a:t>
            </a:r>
            <a:r>
              <a:rPr lang="en-US" sz="2400" dirty="0" err="1">
                <a:latin typeface="Consolas"/>
                <a:cs typeface="Consolas"/>
              </a:rPr>
              <a:t>frameBorder</a:t>
            </a:r>
            <a:r>
              <a:rPr lang="en-US" sz="2400" dirty="0">
                <a:latin typeface="Consolas"/>
                <a:cs typeface="Consolas"/>
              </a:rPr>
              <a:t>="0"&gt;&lt;/iframe&gt;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6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5 at 1.0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Browsers are downloading and running foreign </a:t>
            </a:r>
            <a:r>
              <a:rPr lang="en-US" dirty="0"/>
              <a:t>(JavaScript</a:t>
            </a:r>
            <a:r>
              <a:rPr lang="en-US" dirty="0" smtClean="0"/>
              <a:t>) code, sometimes concurrently</a:t>
            </a:r>
          </a:p>
          <a:p>
            <a:r>
              <a:rPr lang="en-US" dirty="0" smtClean="0"/>
              <a:t>The security of JavaScript code execution is guaranteed by a sandboxing mechanism (similar to what we saw in Java applets)</a:t>
            </a:r>
          </a:p>
          <a:p>
            <a:pPr lvl="1"/>
            <a:r>
              <a:rPr lang="en-US" dirty="0" smtClean="0"/>
              <a:t>No access to local files</a:t>
            </a:r>
          </a:p>
          <a:p>
            <a:pPr lvl="1"/>
            <a:r>
              <a:rPr lang="en-US" dirty="0" smtClean="0"/>
              <a:t>No access to (most) network resources</a:t>
            </a:r>
          </a:p>
          <a:p>
            <a:pPr lvl="1"/>
            <a:r>
              <a:rPr lang="en-US" dirty="0" smtClean="0"/>
              <a:t>No incredibly small windows</a:t>
            </a:r>
          </a:p>
          <a:p>
            <a:pPr lvl="1"/>
            <a:r>
              <a:rPr lang="en-US" dirty="0" smtClean="0"/>
              <a:t>No access to the browser's history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The details of the sandbox depend on the browser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 (SOP)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Standard security policy for JavaScript across browsers</a:t>
            </a:r>
          </a:p>
          <a:p>
            <a:pPr lvl="1"/>
            <a:r>
              <a:rPr lang="en-US" dirty="0" smtClean="0"/>
              <a:t>Incredibly important to web security</a:t>
            </a:r>
          </a:p>
          <a:p>
            <a:pPr lvl="2"/>
            <a:r>
              <a:rPr lang="en-US" dirty="0" smtClean="0"/>
              <a:t>If you learn only one thing from this class, let it be the Same Origin Policy</a:t>
            </a:r>
          </a:p>
          <a:p>
            <a:r>
              <a:rPr lang="en-US" dirty="0" smtClean="0"/>
              <a:t>Every frame or tab in a browser's window is associated with a domain</a:t>
            </a:r>
          </a:p>
          <a:p>
            <a:pPr lvl="1"/>
            <a:r>
              <a:rPr lang="en-US" dirty="0" smtClean="0"/>
              <a:t>A domain is determined by the tuple: &lt;protocol, server, port&gt; from which the frame content was downloaded</a:t>
            </a:r>
          </a:p>
          <a:p>
            <a:r>
              <a:rPr lang="en-US" dirty="0" smtClean="0"/>
              <a:t>Code downloaded in a frame can only access the resources associated with that domain</a:t>
            </a:r>
          </a:p>
          <a:p>
            <a:r>
              <a:rPr lang="en-US" dirty="0" smtClean="0"/>
              <a:t>If a frame explicitly includes external code, this code will execute within the SOP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adamdoupe.com</a:t>
            </a:r>
            <a:r>
              <a:rPr lang="en-US" dirty="0" smtClean="0"/>
              <a:t>, the following JavaScript code has access to the &lt;http, </a:t>
            </a:r>
            <a:r>
              <a:rPr lang="en-US" dirty="0" err="1" smtClean="0"/>
              <a:t>adamdoupe.com</a:t>
            </a:r>
            <a:r>
              <a:rPr lang="en-US" dirty="0" smtClean="0"/>
              <a:t>, 80&gt; SOP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&lt;script </a:t>
            </a:r>
            <a:r>
              <a:rPr lang="en-US" dirty="0" err="1" smtClean="0">
                <a:latin typeface="Consolas"/>
                <a:cs typeface="Consolas"/>
              </a:rPr>
              <a:t>src</a:t>
            </a:r>
            <a:r>
              <a:rPr lang="en-US" dirty="0" smtClean="0">
                <a:latin typeface="Consolas"/>
                <a:cs typeface="Consolas"/>
              </a:rPr>
              <a:t>="https://</a:t>
            </a:r>
            <a:r>
              <a:rPr lang="en-US" dirty="0" err="1" smtClean="0">
                <a:latin typeface="Consolas"/>
                <a:cs typeface="Consolas"/>
              </a:rPr>
              <a:t>ajax.googleapis.com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ajax</a:t>
            </a:r>
            <a:r>
              <a:rPr lang="en-US" dirty="0" smtClean="0">
                <a:latin typeface="Consolas"/>
                <a:cs typeface="Consolas"/>
              </a:rPr>
              <a:t>/libs/</a:t>
            </a:r>
            <a:r>
              <a:rPr lang="en-US" dirty="0" err="1" smtClean="0">
                <a:latin typeface="Consolas"/>
                <a:cs typeface="Consolas"/>
              </a:rPr>
              <a:t>jquery</a:t>
            </a:r>
            <a:r>
              <a:rPr lang="en-US" dirty="0" smtClean="0">
                <a:latin typeface="Consolas"/>
                <a:cs typeface="Consolas"/>
              </a:rPr>
              <a:t>/1.11.2/</a:t>
            </a:r>
            <a:r>
              <a:rPr lang="en-US" dirty="0" err="1" smtClean="0">
                <a:latin typeface="Consolas"/>
                <a:cs typeface="Consolas"/>
              </a:rPr>
              <a:t>jquery.min.js</a:t>
            </a:r>
            <a:r>
              <a:rPr lang="en-US" dirty="0" smtClean="0">
                <a:latin typeface="Consolas"/>
                <a:cs typeface="Consolas"/>
              </a:rPr>
              <a:t>"&gt;&lt;/script&gt;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Security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</a:t>
            </a:r>
            <a:r>
              <a:rPr lang="en-US" smtClean="0"/>
              <a:t>Origin Policy (SOP)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7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URI</a:t>
            </a:r>
          </a:p>
          <a:p>
            <a:r>
              <a:rPr lang="en-US" dirty="0"/>
              <a:t>Percent Encoding</a:t>
            </a:r>
          </a:p>
          <a:p>
            <a:r>
              <a:rPr lang="en-US" dirty="0"/>
              <a:t>HTTP Request</a:t>
            </a:r>
          </a:p>
          <a:p>
            <a:r>
              <a:rPr lang="en-US" dirty="0"/>
              <a:t>HTTP Response</a:t>
            </a:r>
          </a:p>
          <a:p>
            <a:r>
              <a:rPr lang="en-US" dirty="0"/>
              <a:t>HTTP Authentication</a:t>
            </a:r>
          </a:p>
          <a:p>
            <a:r>
              <a:rPr lang="en-US" dirty="0"/>
              <a:t>HTML</a:t>
            </a:r>
          </a:p>
          <a:p>
            <a:r>
              <a:rPr lang="en-US" dirty="0"/>
              <a:t>HTML Character References</a:t>
            </a:r>
          </a:p>
          <a:p>
            <a:r>
              <a:rPr lang="en-US" dirty="0"/>
              <a:t>Form </a:t>
            </a:r>
            <a:r>
              <a:rPr lang="en-US" dirty="0" err="1" smtClean="0"/>
              <a:t>Urlencoding</a:t>
            </a:r>
            <a:endParaRPr lang="en-US" dirty="0" smtClean="0"/>
          </a:p>
          <a:p>
            <a:r>
              <a:rPr lang="en-US" dirty="0"/>
              <a:t>Cookies</a:t>
            </a:r>
          </a:p>
          <a:p>
            <a:r>
              <a:rPr lang="en-US" dirty="0"/>
              <a:t>CGI</a:t>
            </a:r>
          </a:p>
          <a:p>
            <a:r>
              <a:rPr lang="en-US" dirty="0"/>
              <a:t>ASP</a:t>
            </a:r>
          </a:p>
          <a:p>
            <a:r>
              <a:rPr lang="en-US" dirty="0"/>
              <a:t>Servlets</a:t>
            </a:r>
          </a:p>
          <a:p>
            <a:r>
              <a:rPr lang="en-US" dirty="0"/>
              <a:t>JSP</a:t>
            </a:r>
          </a:p>
          <a:p>
            <a:r>
              <a:rPr lang="en-US" dirty="0"/>
              <a:t>PHP</a:t>
            </a:r>
          </a:p>
          <a:p>
            <a:r>
              <a:rPr lang="en-US" dirty="0" smtClean="0"/>
              <a:t>SQL</a:t>
            </a:r>
          </a:p>
          <a:p>
            <a:r>
              <a:rPr lang="en-US" dirty="0" smtClean="0"/>
              <a:t>SOP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7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We've studied the technologies that make up the web, including the underlying technologies, server-code code, and client-side code</a:t>
            </a:r>
          </a:p>
          <a:p>
            <a:r>
              <a:rPr lang="en-US" dirty="0" smtClean="0"/>
              <a:t>Let's hack all the things!</a:t>
            </a:r>
          </a:p>
          <a:p>
            <a:pPr lvl="1"/>
            <a:r>
              <a:rPr lang="en-US" dirty="0" smtClean="0"/>
              <a:t>But first, we need to understand the security of web applications</a:t>
            </a:r>
          </a:p>
          <a:p>
            <a:pPr lvl="1"/>
            <a:r>
              <a:rPr lang="en-US" dirty="0" smtClean="0"/>
              <a:t>Otherwise, how do we know if we're successful</a:t>
            </a:r>
          </a:p>
        </p:txBody>
      </p:sp>
    </p:spTree>
    <p:extLst>
      <p:ext uri="{BB962C8B-B14F-4D97-AF65-F5344CB8AC3E}">
        <p14:creationId xmlns:p14="http://schemas.microsoft.com/office/powerpoint/2010/main" val="425531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Web Ecosystem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2577715"/>
            <a:ext cx="1817428" cy="1817428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7" name="Picture 6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3001135"/>
            <a:ext cx="810980" cy="72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23186" y="3009767"/>
            <a:ext cx="372595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23188" y="3383737"/>
            <a:ext cx="372595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0501" y="2528279"/>
            <a:ext cx="220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HTTP Request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501" y="3490722"/>
            <a:ext cx="235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HTTP Response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1045" y="4427555"/>
            <a:ext cx="180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Web 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2945061"/>
            <a:ext cx="564145" cy="821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49765" y="3663049"/>
            <a:ext cx="20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Web Application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7333" y="3203530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07333" y="3536137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6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1172516"/>
            <a:ext cx="1817428" cy="1817428"/>
          </a:xfrm>
          <a:prstGeom prst="rect">
            <a:avLst/>
          </a:prstGeom>
        </p:spPr>
      </p:pic>
      <p:pic>
        <p:nvPicPr>
          <p:cNvPr id="5" name="Picture 4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6" name="Picture 5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3001135"/>
            <a:ext cx="810980" cy="72042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4" idx="1"/>
          </p:cNvCxnSpPr>
          <p:nvPr/>
        </p:nvCxnSpPr>
        <p:spPr>
          <a:xfrm flipV="1">
            <a:off x="1623186" y="2081230"/>
            <a:ext cx="3710385" cy="93391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23189" y="2491615"/>
            <a:ext cx="3725952" cy="892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1539862"/>
            <a:ext cx="564145" cy="8210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07333" y="1798331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07333" y="2130938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3952387"/>
            <a:ext cx="1817428" cy="1817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4319733"/>
            <a:ext cx="564145" cy="82104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707333" y="4578202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07333" y="4910809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30" y="5293173"/>
            <a:ext cx="564145" cy="82104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6707333" y="5140773"/>
            <a:ext cx="1102297" cy="56292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01711" y="5400115"/>
            <a:ext cx="1207919" cy="5162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33704" y="2989136"/>
            <a:ext cx="0" cy="96325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89681" y="2989136"/>
            <a:ext cx="0" cy="96325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6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1172516"/>
            <a:ext cx="1817428" cy="1817428"/>
          </a:xfrm>
          <a:prstGeom prst="rect">
            <a:avLst/>
          </a:prstGeom>
        </p:spPr>
      </p:pic>
      <p:pic>
        <p:nvPicPr>
          <p:cNvPr id="5" name="Picture 4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6" name="Picture 5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3001135"/>
            <a:ext cx="810980" cy="7204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23186" y="2081230"/>
            <a:ext cx="3710385" cy="93391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23189" y="2491615"/>
            <a:ext cx="3725952" cy="892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1539862"/>
            <a:ext cx="564145" cy="8210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07333" y="1798331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07333" y="2130938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3952387"/>
            <a:ext cx="1817428" cy="1817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4319733"/>
            <a:ext cx="564145" cy="82104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707333" y="4578202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07333" y="4910809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30" y="5293173"/>
            <a:ext cx="564145" cy="82104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707333" y="5140773"/>
            <a:ext cx="1102297" cy="56292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01711" y="5400115"/>
            <a:ext cx="1207919" cy="5162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23186" y="3001135"/>
            <a:ext cx="3862785" cy="16572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23187" y="3383737"/>
            <a:ext cx="3862784" cy="165788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1172516"/>
            <a:ext cx="1817428" cy="1817428"/>
          </a:xfrm>
          <a:prstGeom prst="rect">
            <a:avLst/>
          </a:prstGeom>
        </p:spPr>
      </p:pic>
      <p:pic>
        <p:nvPicPr>
          <p:cNvPr id="5" name="Picture 4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6" name="Picture 5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3" y="2989944"/>
            <a:ext cx="810980" cy="7204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23189" y="2130939"/>
            <a:ext cx="3869198" cy="93391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23189" y="2491615"/>
            <a:ext cx="3725952" cy="892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1539862"/>
            <a:ext cx="564145" cy="8210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07333" y="1798331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07333" y="2130938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3952387"/>
            <a:ext cx="1817428" cy="1817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4319733"/>
            <a:ext cx="564145" cy="82104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707333" y="4578202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07333" y="4910809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30" y="5293173"/>
            <a:ext cx="564145" cy="82104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707333" y="5140773"/>
            <a:ext cx="1102297" cy="56292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01711" y="5400115"/>
            <a:ext cx="1207919" cy="5162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40461" y="2265229"/>
            <a:ext cx="1419684" cy="168715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81338" y="2360902"/>
            <a:ext cx="1377553" cy="1722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8" y="80150"/>
            <a:ext cx="1817428" cy="1817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086" y="447496"/>
            <a:ext cx="564145" cy="82104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1469790" y="705965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469790" y="1038572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4610" y="1897579"/>
            <a:ext cx="0" cy="116727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08063" y="1884901"/>
            <a:ext cx="0" cy="117995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7" y="3064855"/>
            <a:ext cx="810980" cy="7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Who's Security is it Anyways?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1172516"/>
            <a:ext cx="1817428" cy="1817428"/>
          </a:xfrm>
          <a:prstGeom prst="rect">
            <a:avLst/>
          </a:prstGeom>
        </p:spPr>
      </p:pic>
      <p:pic>
        <p:nvPicPr>
          <p:cNvPr id="5" name="Picture 4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6" name="Picture 5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3" y="2989944"/>
            <a:ext cx="810980" cy="7204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23189" y="2130939"/>
            <a:ext cx="3869198" cy="93391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23189" y="2491615"/>
            <a:ext cx="3725952" cy="89212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1539862"/>
            <a:ext cx="564145" cy="8210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07333" y="1798331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07333" y="2130938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71" y="3952387"/>
            <a:ext cx="1817428" cy="1817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29" y="4319733"/>
            <a:ext cx="564145" cy="82104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707333" y="4578202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07333" y="4910809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630" y="5293173"/>
            <a:ext cx="564145" cy="82104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6707333" y="5140773"/>
            <a:ext cx="1102297" cy="56292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601711" y="5400115"/>
            <a:ext cx="1207919" cy="5162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40461" y="2265229"/>
            <a:ext cx="1419684" cy="168715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81338" y="2360902"/>
            <a:ext cx="1377553" cy="1722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8" y="80150"/>
            <a:ext cx="1817428" cy="1817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086" y="447496"/>
            <a:ext cx="564145" cy="82104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1469790" y="705965"/>
            <a:ext cx="110229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469790" y="1038572"/>
            <a:ext cx="110229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4610" y="1897579"/>
            <a:ext cx="0" cy="116727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08063" y="1884901"/>
            <a:ext cx="0" cy="117995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7" y="3064855"/>
            <a:ext cx="810980" cy="7204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56930" y="2947599"/>
            <a:ext cx="1362113" cy="83767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36861" y="1172516"/>
            <a:ext cx="1362113" cy="1817428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89227" y="1432798"/>
            <a:ext cx="613630" cy="1039427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8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tie multiple separate URLs together on one page</a:t>
            </a:r>
          </a:p>
          <a:p>
            <a:r>
              <a:rPr lang="en-US" dirty="0" smtClean="0"/>
              <a:t>Used in the early days to provide a banner or navigation element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1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105875</TotalTime>
  <Words>514</Words>
  <Application>Microsoft Macintosh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adam_seclab_theme</vt:lpstr>
      <vt:lpstr>Web Security Model</vt:lpstr>
      <vt:lpstr>Overview</vt:lpstr>
      <vt:lpstr>Web Ecosystem</vt:lpstr>
      <vt:lpstr>PowerPoint Presentation</vt:lpstr>
      <vt:lpstr>PowerPoint Presentation</vt:lpstr>
      <vt:lpstr>PowerPoint Presentation</vt:lpstr>
      <vt:lpstr>Who's Security is it Anyways?</vt:lpstr>
      <vt:lpstr>PowerPoint Presentation</vt:lpstr>
      <vt:lpstr>HTML Frames</vt:lpstr>
      <vt:lpstr>frameset</vt:lpstr>
      <vt:lpstr>The Frames</vt:lpstr>
      <vt:lpstr>PowerPoint Presentation</vt:lpstr>
      <vt:lpstr>iframes</vt:lpstr>
      <vt:lpstr>PowerPoint Presentation</vt:lpstr>
      <vt:lpstr>JavaScript Security</vt:lpstr>
      <vt:lpstr>Same Origin Policy (SOP)</vt:lpstr>
      <vt:lpstr>Web Security Model</vt:lpstr>
      <vt:lpstr>Technologies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3198</cp:revision>
  <cp:lastPrinted>2011-10-05T20:20:50Z</cp:lastPrinted>
  <dcterms:created xsi:type="dcterms:W3CDTF">2011-09-20T20:28:25Z</dcterms:created>
  <dcterms:modified xsi:type="dcterms:W3CDTF">2015-02-10T20:08:10Z</dcterms:modified>
</cp:coreProperties>
</file>