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6" autoAdjust="0"/>
    <p:restoredTop sz="89812" autoAdjust="0"/>
  </p:normalViewPr>
  <p:slideViewPr>
    <p:cSldViewPr snapToGrid="0" snapToObjects="1">
      <p:cViewPr varScale="1">
        <p:scale>
          <a:sx n="98" d="100"/>
          <a:sy n="98" d="100"/>
        </p:scale>
        <p:origin x="2128" y="192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Software Security</a:t>
            </a:r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545 </a:t>
            </a:r>
            <a:r>
              <a:rPr lang="en-US" dirty="0" smtClean="0"/>
              <a:t>– Software Security</a:t>
            </a:r>
          </a:p>
          <a:p>
            <a:r>
              <a:rPr lang="en-US" dirty="0" smtClean="0"/>
              <a:t>Spring 2016</a:t>
            </a:r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Software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Availability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is developed by humans and therefore are not perfect</a:t>
            </a:r>
          </a:p>
          <a:p>
            <a:r>
              <a:rPr lang="en-US" dirty="0" smtClean="0"/>
              <a:t>A human error may introduce a bug (or fault)</a:t>
            </a:r>
          </a:p>
          <a:p>
            <a:r>
              <a:rPr lang="en-US" dirty="0" smtClean="0"/>
              <a:t>Are all software faults security bugs?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software bug or software fault may be a security bug or vulnerability</a:t>
            </a:r>
          </a:p>
          <a:p>
            <a:pPr lvl="1"/>
            <a:r>
              <a:rPr lang="en-US" dirty="0" smtClean="0"/>
              <a:t>When the bug is triggered or exploited it compromises the security of the software system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Easy, just write perfect software!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 and have perfect users!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and configure software perfectly!</a:t>
            </a:r>
          </a:p>
          <a:p>
            <a:pPr lvl="1"/>
            <a:r>
              <a:rPr lang="en-US" dirty="0" smtClean="0"/>
              <a:t>Is that actually enough?</a:t>
            </a:r>
          </a:p>
          <a:p>
            <a:r>
              <a:rPr lang="en-US" dirty="0" smtClean="0"/>
              <a:t>Easy, just write perfect software, have perfect users, configure software perfectly, and use a perfect Operating System!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6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Easy, just write perfect software, have perfect users, configure software perfectly, use a perfect Operating System, user a perfect hypervisor, run on a system with perfect firmware, run on a system with perfect hardware, 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develop secure software?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software break?</a:t>
            </a:r>
          </a:p>
          <a:p>
            <a:r>
              <a:rPr lang="en-US" dirty="0" smtClean="0"/>
              <a:t>Must develop an adversarial mindset</a:t>
            </a:r>
          </a:p>
          <a:p>
            <a:pPr lvl="1"/>
            <a:r>
              <a:rPr lang="en-US" dirty="0" smtClean="0"/>
              <a:t>What happens if I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Where does this data go?</a:t>
            </a:r>
          </a:p>
          <a:p>
            <a:pPr lvl="1"/>
            <a:r>
              <a:rPr lang="is-IS" dirty="0" smtClean="0"/>
              <a:t>Who processes this data?</a:t>
            </a:r>
          </a:p>
          <a:p>
            <a:pPr lvl="1"/>
            <a:r>
              <a:rPr lang="en-US" dirty="0" smtClean="0"/>
              <a:t>What assumptions is the system making?</a:t>
            </a:r>
          </a:p>
          <a:p>
            <a:r>
              <a:rPr lang="en-US" smtClean="0"/>
              <a:t>Practice hands-on breaking of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99524</TotalTime>
  <Words>264</Words>
  <Application>Microsoft Macintosh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adam_seclab_theme</vt:lpstr>
      <vt:lpstr>Software Security</vt:lpstr>
      <vt:lpstr>What is Software Security?</vt:lpstr>
      <vt:lpstr>What is Security?</vt:lpstr>
      <vt:lpstr>Software Faults</vt:lpstr>
      <vt:lpstr>Software Insecurity</vt:lpstr>
      <vt:lpstr>Software Security</vt:lpstr>
      <vt:lpstr>Software Security</vt:lpstr>
      <vt:lpstr>Software Security</vt:lpstr>
      <vt:lpstr>Software Insecurity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2447</cp:revision>
  <cp:lastPrinted>2011-10-05T20:20:50Z</cp:lastPrinted>
  <dcterms:created xsi:type="dcterms:W3CDTF">2011-09-20T20:28:25Z</dcterms:created>
  <dcterms:modified xsi:type="dcterms:W3CDTF">2016-01-13T19:19:51Z</dcterms:modified>
</cp:coreProperties>
</file>