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7" autoAdjust="0"/>
    <p:restoredTop sz="89899" autoAdjust="0"/>
  </p:normalViewPr>
  <p:slideViewPr>
    <p:cSldViewPr snapToGrid="0" snapToObjects="1">
      <p:cViewPr varScale="1">
        <p:scale>
          <a:sx n="105" d="100"/>
          <a:sy n="105" d="100"/>
        </p:scale>
        <p:origin x="192" y="1312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10/25/18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10/25/18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Adam Doupé, </a:t>
            </a:r>
            <a:r>
              <a:rPr lang="en-US" dirty="0"/>
              <a:t>Information Assurance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Threat Modeling Example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/>
              <a:t>CSE 365 </a:t>
            </a:r>
            <a:r>
              <a:rPr lang="en-US" dirty="0"/>
              <a:t>– Information Assurance</a:t>
            </a:r>
          </a:p>
          <a:p>
            <a:r>
              <a:rPr lang="en-US" dirty="0"/>
              <a:t>Fall 2018</a:t>
            </a:r>
          </a:p>
          <a:p>
            <a:endParaRPr lang="en-US" noProof="0" dirty="0"/>
          </a:p>
          <a:p>
            <a:r>
              <a:rPr lang="en-US" dirty="0"/>
              <a:t>Adam Doupé</a:t>
            </a:r>
          </a:p>
          <a:p>
            <a:r>
              <a:rPr lang="en-US" i="1" noProof="0" dirty="0"/>
              <a:t>Arizona State University</a:t>
            </a:r>
            <a:endParaRPr lang="en-US" noProof="0" dirty="0"/>
          </a:p>
          <a:p>
            <a:r>
              <a:rPr lang="en-US" dirty="0"/>
              <a:t>http://</a:t>
            </a:r>
            <a:r>
              <a:rPr lang="en-US" dirty="0" err="1"/>
              <a:t>adamdoupe.com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A10A-ADFF-F343-A9FB-D2882311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of Things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2C7C75-C2B0-4E4E-B031-6AD859CA2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844" y="1417639"/>
            <a:ext cx="5332740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F9637-BBF8-B04C-9B9B-7A9651C6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6C5E3-BB80-B045-8C15-4B69413B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08" y="1417639"/>
            <a:ext cx="466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BEE7-398D-D847-9D6F-443D328E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Retail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56A5-7BDF-5B40-8EC4-EBA21C96C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10,000+ stores world wide</a:t>
            </a:r>
          </a:p>
          <a:p>
            <a:r>
              <a:rPr lang="en-US" dirty="0"/>
              <a:t>Refrigerator must be checked every four hours</a:t>
            </a:r>
          </a:p>
          <a:p>
            <a:pPr lvl="1"/>
            <a:r>
              <a:rPr lang="en-US" dirty="0"/>
              <a:t>If found over the limit, contents must be chucked</a:t>
            </a:r>
          </a:p>
          <a:p>
            <a:r>
              <a:rPr lang="en-US" dirty="0"/>
              <a:t>IoT?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20A29-42C9-9941-A3C6-AB4378C7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102354</TotalTime>
  <Words>54</Words>
  <Application>Microsoft Macintosh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adam_seclab_theme</vt:lpstr>
      <vt:lpstr>Threat Modeling Example</vt:lpstr>
      <vt:lpstr>The Internet of Things</vt:lpstr>
      <vt:lpstr>Large Retail Chain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Microsoft Office User</cp:lastModifiedBy>
  <cp:revision>2490</cp:revision>
  <cp:lastPrinted>2011-10-05T20:20:50Z</cp:lastPrinted>
  <dcterms:created xsi:type="dcterms:W3CDTF">2011-09-20T20:28:25Z</dcterms:created>
  <dcterms:modified xsi:type="dcterms:W3CDTF">2018-10-25T18:47:24Z</dcterms:modified>
</cp:coreProperties>
</file>