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1" autoAdjust="0"/>
    <p:restoredTop sz="89891" autoAdjust="0"/>
  </p:normalViewPr>
  <p:slideViewPr>
    <p:cSldViewPr snapToGrid="0" snapToObjects="1">
      <p:cViewPr varScale="1">
        <p:scale>
          <a:sx n="53" d="100"/>
          <a:sy n="53" d="100"/>
        </p:scale>
        <p:origin x="864" y="1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8/14/16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8/14/16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esshamrick.com/2012/09/10/absolute-beginners-guide-to-emacs/" TargetMode="External"/><Relationship Id="rId3" Type="http://schemas.openxmlformats.org/officeDocument/2006/relationships/hyperlink" Target="https://sites.google.com/site/steveyegge2/effective-emac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Pipeline_(Unix)#Pipelines_in_command_line_interfaces" TargetMode="External"/><Relationship Id="rId3" Type="http://schemas.openxmlformats.org/officeDocument/2006/relationships/hyperlink" Target="http://www.commandlinefu.com/commands/brow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Essential Programming Skills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Fall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Debuggers let you inspect a running processes to find out what went wrong</a:t>
            </a:r>
          </a:p>
          <a:p>
            <a:r>
              <a:rPr lang="en-US" dirty="0" smtClean="0"/>
              <a:t>Also useful tool for prototyping</a:t>
            </a:r>
          </a:p>
          <a:p>
            <a:pPr lvl="1"/>
            <a:r>
              <a:rPr lang="en-US" dirty="0" smtClean="0"/>
              <a:t>Evaluate functions and expressions in the context of the currently running program</a:t>
            </a:r>
          </a:p>
          <a:p>
            <a:r>
              <a:rPr lang="en-US" dirty="0" err="1" smtClean="0"/>
              <a:t>gdb</a:t>
            </a:r>
            <a:endParaRPr lang="en-US" dirty="0"/>
          </a:p>
          <a:p>
            <a:pPr lvl="1"/>
            <a:r>
              <a:rPr lang="en-US" dirty="0" smtClean="0"/>
              <a:t>Command-line debugger for Linux</a:t>
            </a:r>
          </a:p>
          <a:p>
            <a:r>
              <a:rPr lang="en-US" dirty="0" smtClean="0"/>
              <a:t>Knowing when to use a debugger and when to use </a:t>
            </a:r>
            <a:r>
              <a:rPr lang="en-US" dirty="0" err="1" smtClean="0"/>
              <a:t>printf</a:t>
            </a:r>
            <a:r>
              <a:rPr lang="en-US" dirty="0" smtClean="0"/>
              <a:t> is the mark of a good programmer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Bash scripting</a:t>
            </a:r>
          </a:p>
          <a:p>
            <a:pPr lvl="1"/>
            <a:r>
              <a:rPr lang="en-US" dirty="0" smtClean="0"/>
              <a:t>Automate frequently run tasks</a:t>
            </a:r>
          </a:p>
          <a:p>
            <a:r>
              <a:rPr lang="en-US" dirty="0" smtClean="0"/>
              <a:t>Editor customization/plugins</a:t>
            </a:r>
          </a:p>
          <a:p>
            <a:pPr lvl="1"/>
            <a:r>
              <a:rPr lang="en-US" dirty="0" smtClean="0"/>
              <a:t>Shape your tool to you</a:t>
            </a:r>
          </a:p>
          <a:p>
            <a:r>
              <a:rPr lang="en-US" dirty="0" smtClean="0"/>
              <a:t>Version Control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, subversion</a:t>
            </a:r>
          </a:p>
          <a:p>
            <a:r>
              <a:rPr lang="en-US" dirty="0" smtClean="0"/>
              <a:t>Unit Tests</a:t>
            </a:r>
          </a:p>
          <a:p>
            <a:pPr lvl="1"/>
            <a:r>
              <a:rPr lang="en-US" dirty="0" smtClean="0"/>
              <a:t>Test your code</a:t>
            </a:r>
          </a:p>
          <a:p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</a:p>
          <a:p>
            <a:pPr lvl="1"/>
            <a:r>
              <a:rPr lang="en-US" dirty="0" smtClean="0"/>
              <a:t>Google for errors</a:t>
            </a:r>
          </a:p>
          <a:p>
            <a:pPr lvl="1"/>
            <a:r>
              <a:rPr lang="en-US" dirty="0" smtClean="0"/>
              <a:t>Finding documentation</a:t>
            </a:r>
          </a:p>
          <a:p>
            <a:pPr lvl="1"/>
            <a:r>
              <a:rPr lang="en-US" dirty="0" smtClean="0"/>
              <a:t>Navigation documentation</a:t>
            </a:r>
          </a:p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Man pages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9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Seriously, effort at this will pay dividends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310" y="2345358"/>
            <a:ext cx="4437380" cy="352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7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editor is your main instrument to craft a program</a:t>
            </a:r>
          </a:p>
          <a:p>
            <a:pPr lvl="1"/>
            <a:r>
              <a:rPr lang="en-US" dirty="0" smtClean="0"/>
              <a:t>Chefs use the best knife</a:t>
            </a:r>
          </a:p>
          <a:p>
            <a:pPr lvl="1"/>
            <a:r>
              <a:rPr lang="en-US" dirty="0" smtClean="0"/>
              <a:t>Mechanics use the best wrenches</a:t>
            </a:r>
          </a:p>
          <a:p>
            <a:pPr lvl="1"/>
            <a:r>
              <a:rPr lang="en-US" dirty="0" smtClean="0"/>
              <a:t>Bakers use the best ovens</a:t>
            </a:r>
          </a:p>
          <a:p>
            <a:pPr lvl="1"/>
            <a:r>
              <a:rPr lang="is-IS" dirty="0" smtClean="0"/>
              <a:t>And they know the ins and outs of their tool</a:t>
            </a:r>
            <a:endParaRPr lang="en-US" dirty="0" smtClean="0"/>
          </a:p>
          <a:p>
            <a:r>
              <a:rPr lang="en-US" dirty="0" smtClean="0"/>
              <a:t>Invest time in learning your editor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8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Mouse is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HCI Keystroke-Level Model (KLM) models how fast different user interactions can be</a:t>
            </a:r>
          </a:p>
          <a:p>
            <a:r>
              <a:rPr lang="en-US" dirty="0" smtClean="0"/>
              <a:t>Pressing a key</a:t>
            </a:r>
          </a:p>
          <a:p>
            <a:pPr lvl="1"/>
            <a:r>
              <a:rPr lang="en-US" dirty="0" smtClean="0"/>
              <a:t>0.08 seconds/char </a:t>
            </a:r>
            <a:r>
              <a:rPr lang="en-US" dirty="0"/>
              <a:t>fast </a:t>
            </a:r>
            <a:r>
              <a:rPr lang="en-US" dirty="0" smtClean="0"/>
              <a:t>typist</a:t>
            </a:r>
          </a:p>
          <a:p>
            <a:pPr lvl="1"/>
            <a:r>
              <a:rPr lang="en-US" dirty="0" smtClean="0"/>
              <a:t>0.28 seconds/char average typist</a:t>
            </a:r>
          </a:p>
          <a:p>
            <a:pPr lvl="1"/>
            <a:r>
              <a:rPr lang="en-US" dirty="0" smtClean="0"/>
              <a:t>1.2 seconds/char slow typist</a:t>
            </a:r>
          </a:p>
          <a:p>
            <a:r>
              <a:rPr lang="en-US" dirty="0" smtClean="0"/>
              <a:t>Move hands from keyboard to mouse (or back)</a:t>
            </a:r>
          </a:p>
          <a:p>
            <a:pPr lvl="1"/>
            <a:r>
              <a:rPr lang="en-US" dirty="0" smtClean="0"/>
              <a:t>0.4 seconds</a:t>
            </a:r>
          </a:p>
          <a:p>
            <a:r>
              <a:rPr lang="en-US" dirty="0" smtClean="0"/>
              <a:t>Point mouse</a:t>
            </a:r>
          </a:p>
          <a:p>
            <a:pPr lvl="1"/>
            <a:r>
              <a:rPr lang="en-US" dirty="0" smtClean="0"/>
              <a:t>0.8 -- 1.1 seconds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Mouse is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Using a mouse</a:t>
            </a:r>
          </a:p>
          <a:p>
            <a:pPr lvl="1"/>
            <a:r>
              <a:rPr lang="en-US" dirty="0" smtClean="0"/>
              <a:t>Move from keyboard to mouse (0.4)</a:t>
            </a:r>
          </a:p>
          <a:p>
            <a:pPr lvl="1"/>
            <a:r>
              <a:rPr lang="en-US" dirty="0" smtClean="0"/>
              <a:t>Point mouse (1.1)</a:t>
            </a:r>
          </a:p>
          <a:p>
            <a:pPr lvl="1"/>
            <a:r>
              <a:rPr lang="en-US" dirty="0" smtClean="0"/>
              <a:t>Press a left mouse button (0.08)</a:t>
            </a:r>
          </a:p>
          <a:p>
            <a:pPr lvl="1"/>
            <a:r>
              <a:rPr lang="en-US" dirty="0" smtClean="0"/>
              <a:t>Point mouse (0.8)</a:t>
            </a:r>
          </a:p>
          <a:p>
            <a:pPr lvl="1"/>
            <a:r>
              <a:rPr lang="en-US" dirty="0" smtClean="0"/>
              <a:t>Press a left mouse button (0.08)</a:t>
            </a:r>
          </a:p>
          <a:p>
            <a:pPr lvl="1"/>
            <a:r>
              <a:rPr lang="en-US" dirty="0" smtClean="0"/>
              <a:t>Move from mouse to keyboard (0.4)</a:t>
            </a:r>
          </a:p>
          <a:p>
            <a:pPr lvl="1"/>
            <a:r>
              <a:rPr lang="en-US" dirty="0" smtClean="0"/>
              <a:t>Total: 2.82 seconds</a:t>
            </a:r>
          </a:p>
          <a:p>
            <a:r>
              <a:rPr lang="en-US" dirty="0" smtClean="0"/>
              <a:t>In 2.82 seconds, you could type</a:t>
            </a:r>
          </a:p>
          <a:p>
            <a:pPr lvl="1"/>
            <a:r>
              <a:rPr lang="en-US" dirty="0" smtClean="0"/>
              <a:t>35.25 characters</a:t>
            </a:r>
          </a:p>
          <a:p>
            <a:pPr lvl="1"/>
            <a:r>
              <a:rPr lang="en-US" dirty="0" smtClean="0"/>
              <a:t>10 characters</a:t>
            </a:r>
          </a:p>
          <a:p>
            <a:pPr lvl="1"/>
            <a:r>
              <a:rPr lang="en-US" dirty="0" smtClean="0"/>
              <a:t>Or 2.35 characters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suggest</a:t>
            </a:r>
          </a:p>
          <a:p>
            <a:pPr lvl="1"/>
            <a:r>
              <a:rPr lang="en-US" dirty="0" smtClean="0"/>
              <a:t>vim</a:t>
            </a:r>
          </a:p>
          <a:p>
            <a:pPr lvl="2"/>
            <a:r>
              <a:rPr lang="en-US" dirty="0" smtClean="0"/>
              <a:t>Installed everywhere</a:t>
            </a:r>
          </a:p>
          <a:p>
            <a:pPr lvl="2"/>
            <a:r>
              <a:rPr lang="en-US" dirty="0" smtClean="0"/>
              <a:t>Dual mode (editing/commands)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2"/>
            <a:r>
              <a:rPr lang="en-US" dirty="0" smtClean="0"/>
              <a:t>Highly extensible</a:t>
            </a:r>
          </a:p>
          <a:p>
            <a:pPr lvl="2"/>
            <a:r>
              <a:rPr lang="en-US" dirty="0" smtClean="0"/>
              <a:t>Single mode (modifier keys for commands)</a:t>
            </a:r>
          </a:p>
          <a:p>
            <a:r>
              <a:rPr lang="en-US" dirty="0" smtClean="0"/>
              <a:t>Whatever</a:t>
            </a:r>
          </a:p>
          <a:p>
            <a:pPr lvl="1"/>
            <a:r>
              <a:rPr lang="en-US" dirty="0" smtClean="0"/>
              <a:t>As long as you are efficient!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quick </a:t>
            </a:r>
            <a:r>
              <a:rPr lang="en-US" dirty="0" err="1" smtClean="0"/>
              <a:t>emacs</a:t>
            </a:r>
            <a:r>
              <a:rPr lang="en-US" dirty="0" smtClean="0"/>
              <a:t>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Lots of beginner tutorials online</a:t>
            </a:r>
          </a:p>
          <a:p>
            <a:pPr lvl="1"/>
            <a:r>
              <a:rPr lang="en-US" dirty="0">
                <a:hlinkClick r:id="rId2"/>
              </a:rPr>
              <a:t>http://www.jesshamrick.com/2012/09/10/absolute-beginners-guide-to-emacs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Map caps lock to control (this is standard on every machine I use)</a:t>
            </a:r>
          </a:p>
          <a:p>
            <a:pPr lvl="1"/>
            <a:r>
              <a:rPr lang="en-US" dirty="0" smtClean="0"/>
              <a:t>Prevent "</a:t>
            </a:r>
            <a:r>
              <a:rPr lang="en-US" dirty="0" err="1" smtClean="0"/>
              <a:t>emacs</a:t>
            </a:r>
            <a:r>
              <a:rPr lang="en-US" dirty="0" smtClean="0"/>
              <a:t> pinky"</a:t>
            </a:r>
          </a:p>
          <a:p>
            <a:r>
              <a:rPr lang="en-US" dirty="0" err="1" smtClean="0"/>
              <a:t>Emacs</a:t>
            </a:r>
            <a:r>
              <a:rPr lang="en-US" dirty="0" smtClean="0"/>
              <a:t> macros are amazing for data manipulation/refactoring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sites.google.com/site/steveyegge2/effective-emacs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UNIX/POSIX/Linux command line is an amazing tool</a:t>
            </a:r>
          </a:p>
          <a:p>
            <a:pPr lvl="1"/>
            <a:r>
              <a:rPr lang="en-US" dirty="0" smtClean="0"/>
              <a:t>Command composition</a:t>
            </a:r>
          </a:p>
          <a:p>
            <a:pPr lvl="1"/>
            <a:r>
              <a:rPr lang="en-US" dirty="0" smtClean="0"/>
              <a:t>Output redirection</a:t>
            </a:r>
          </a:p>
          <a:p>
            <a:pPr lvl="1"/>
            <a:r>
              <a:rPr lang="en-US" dirty="0" smtClean="0"/>
              <a:t>Background tasks</a:t>
            </a:r>
          </a:p>
          <a:p>
            <a:pPr lvl="1"/>
            <a:r>
              <a:rPr lang="en-US" dirty="0" smtClean="0"/>
              <a:t>Sleeping</a:t>
            </a:r>
          </a:p>
          <a:p>
            <a:pPr lvl="1"/>
            <a:endParaRPr lang="en-US" dirty="0"/>
          </a:p>
          <a:p>
            <a:r>
              <a:rPr lang="en-US" dirty="0">
                <a:hlinkClick r:id="rId2"/>
              </a:rPr>
              <a:t>https://en.wikipedia.org/wiki/Pipeline_(Unix)#</a:t>
            </a:r>
            <a:r>
              <a:rPr lang="en-US" dirty="0" smtClean="0">
                <a:hlinkClick r:id="rId2"/>
              </a:rPr>
              <a:t>Pipelines_in_command_line_interfaces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www.commandlinefu.com/commands/browse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99658</TotalTime>
  <Words>396</Words>
  <Application>Microsoft Macintosh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adam_seclab_theme</vt:lpstr>
      <vt:lpstr>Essential Programming Skills</vt:lpstr>
      <vt:lpstr>Constant Learning</vt:lpstr>
      <vt:lpstr>Touch Typing</vt:lpstr>
      <vt:lpstr>Editors</vt:lpstr>
      <vt:lpstr>The Mouse is Evil</vt:lpstr>
      <vt:lpstr>The Mouse is Evil</vt:lpstr>
      <vt:lpstr>Editors</vt:lpstr>
      <vt:lpstr>My quick emacs tips</vt:lpstr>
      <vt:lpstr>Command Line</vt:lpstr>
      <vt:lpstr>Debugger</vt:lpstr>
      <vt:lpstr>Advanced Topics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2512</cp:revision>
  <cp:lastPrinted>2011-10-05T20:20:50Z</cp:lastPrinted>
  <dcterms:created xsi:type="dcterms:W3CDTF">2011-09-20T20:28:25Z</dcterms:created>
  <dcterms:modified xsi:type="dcterms:W3CDTF">2016-08-15T00:20:26Z</dcterms:modified>
</cp:coreProperties>
</file>