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92" r:id="rId26"/>
    <p:sldId id="280" r:id="rId27"/>
    <p:sldId id="281" r:id="rId28"/>
    <p:sldId id="282" r:id="rId29"/>
    <p:sldId id="285" r:id="rId30"/>
    <p:sldId id="283" r:id="rId31"/>
    <p:sldId id="287" r:id="rId32"/>
    <p:sldId id="288" r:id="rId33"/>
    <p:sldId id="286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8" autoAdjust="0"/>
    <p:restoredTop sz="90008" autoAdjust="0"/>
  </p:normalViewPr>
  <p:slideViewPr>
    <p:cSldViewPr snapToGrid="0" snapToObjects="1">
      <p:cViewPr>
        <p:scale>
          <a:sx n="95" d="100"/>
          <a:sy n="95" d="100"/>
        </p:scale>
        <p:origin x="2640" y="2208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Fall 2015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b: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under name equivalence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1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because array [0..4] of </a:t>
            </a:r>
            <a:r>
              <a:rPr lang="en-US" dirty="0" err="1" smtClean="0"/>
              <a:t>int</a:t>
            </a:r>
            <a:r>
              <a:rPr lang="en-US" dirty="0" smtClean="0"/>
              <a:t> is not named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 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a: A;</a:t>
            </a:r>
          </a:p>
          <a:p>
            <a:pPr marL="0" indent="0">
              <a:buNone/>
            </a:pPr>
            <a:r>
              <a:rPr lang="en-US" dirty="0" smtClean="0"/>
              <a:t>b: A;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Allowed, because both a and b have the same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3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the program interpreter gives the same internal name to two different variables, then they share the same type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Yes, because interpreter/compiler gives the same internal name to a and b</a:t>
            </a:r>
          </a:p>
          <a:p>
            <a:r>
              <a:rPr lang="en-US" dirty="0" smtClean="0"/>
              <a:t>a = c?</a:t>
            </a:r>
          </a:p>
          <a:p>
            <a:pPr lvl="1"/>
            <a:r>
              <a:rPr lang="en-US" dirty="0" smtClean="0"/>
              <a:t>No, because interpreter/compiler gives different internal name to c than to a and b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1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Same built-in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Pointers to structurally equivalent types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Allowed!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a;</a:t>
            </a:r>
          </a:p>
          <a:p>
            <a:pPr marL="0" indent="0">
              <a:buNone/>
            </a:pPr>
            <a:r>
              <a:rPr lang="en-US" dirty="0" smtClean="0"/>
              <a:t>float* b;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structurally equivalent, because </a:t>
            </a:r>
            <a:r>
              <a:rPr lang="en-US" dirty="0" err="1" smtClean="0"/>
              <a:t>int</a:t>
            </a:r>
            <a:r>
              <a:rPr lang="en-US" dirty="0" smtClean="0"/>
              <a:t> and float are not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Determining </a:t>
            </a:r>
            <a:r>
              <a:rPr lang="en-US" dirty="0" err="1" smtClean="0"/>
              <a:t>struct</a:t>
            </a:r>
            <a:r>
              <a:rPr lang="en-US" dirty="0" smtClean="0"/>
              <a:t> structural equivalence</a:t>
            </a:r>
          </a:p>
          <a:p>
            <a:pPr lvl="1"/>
            <a:r>
              <a:rPr lang="en-US" dirty="0" smtClean="0"/>
              <a:t>Two structures</a:t>
            </a:r>
          </a:p>
          <a:p>
            <a:pPr lvl="1"/>
            <a:r>
              <a:rPr lang="en-US" dirty="0" smtClean="0"/>
              <a:t>st1 { x</a:t>
            </a:r>
            <a:r>
              <a:rPr lang="en-US" baseline="-25000" dirty="0" smtClean="0"/>
              <a:t>1</a:t>
            </a:r>
            <a:r>
              <a:rPr lang="en-US" dirty="0" smtClean="0"/>
              <a:t>: W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: W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x</a:t>
            </a:r>
            <a:r>
              <a:rPr lang="is-IS" baseline="-25000" dirty="0" smtClean="0"/>
              <a:t>k</a:t>
            </a:r>
            <a:r>
              <a:rPr lang="is-IS" dirty="0" smtClean="0"/>
              <a:t>: W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st2 { y</a:t>
            </a:r>
            <a:r>
              <a:rPr lang="is-IS" baseline="-25000" dirty="0" smtClean="0"/>
              <a:t>1</a:t>
            </a:r>
            <a:r>
              <a:rPr lang="is-IS" dirty="0" smtClean="0"/>
              <a:t>: Q</a:t>
            </a:r>
            <a:r>
              <a:rPr lang="is-IS" baseline="-25000" dirty="0" smtClean="0"/>
              <a:t>1</a:t>
            </a:r>
            <a:r>
              <a:rPr lang="is-IS" dirty="0" smtClean="0"/>
              <a:t>, y</a:t>
            </a:r>
            <a:r>
              <a:rPr lang="is-IS" baseline="-25000" dirty="0" smtClean="0"/>
              <a:t>2</a:t>
            </a:r>
            <a:r>
              <a:rPr lang="is-IS" dirty="0" smtClean="0"/>
              <a:t>: Q</a:t>
            </a:r>
            <a:r>
              <a:rPr lang="is-IS" baseline="-25000" dirty="0" smtClean="0"/>
              <a:t>2</a:t>
            </a:r>
            <a:r>
              <a:rPr lang="is-IS" dirty="0" smtClean="0"/>
              <a:t>, ..., y</a:t>
            </a:r>
            <a:r>
              <a:rPr lang="is-IS" baseline="-25000" dirty="0" smtClean="0"/>
              <a:t>k</a:t>
            </a:r>
            <a:r>
              <a:rPr lang="is-IS" dirty="0" smtClean="0"/>
              <a:t>: Q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st1 and st2 are structurally equivalent iff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1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1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2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2</a:t>
            </a:r>
          </a:p>
          <a:p>
            <a:pPr lvl="2"/>
            <a:r>
              <a:rPr lang="is-IS" dirty="0" smtClean="0"/>
              <a:t>...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k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k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 smtClean="0"/>
              <a:t>, 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</a:t>
            </a:r>
            <a:r>
              <a:rPr lang="en-US" dirty="0" err="1" smtClean="0"/>
              <a:t>int</a:t>
            </a:r>
            <a:r>
              <a:rPr lang="en-US" dirty="0" smtClean="0"/>
              <a:t>, a: float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foo = bar?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smtClean="0"/>
              <a:t>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</a:t>
            </a:r>
            <a:r>
              <a:rPr lang="en-US" dirty="0" smtClean="0"/>
              <a:t>float, </a:t>
            </a:r>
            <a:r>
              <a:rPr lang="en-US" dirty="0" smtClean="0"/>
              <a:t>a: </a:t>
            </a:r>
            <a:r>
              <a:rPr lang="en-US" dirty="0" err="1" smtClean="0"/>
              <a:t>int</a:t>
            </a:r>
            <a:r>
              <a:rPr lang="en-US" dirty="0" smtClean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a = b?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Determining array structural equivalence</a:t>
            </a:r>
          </a:p>
          <a:p>
            <a:pPr marL="857250" lvl="1" indent="-457200"/>
            <a:r>
              <a:rPr lang="en-US" dirty="0" smtClean="0"/>
              <a:t>Two Arrays</a:t>
            </a:r>
          </a:p>
          <a:p>
            <a:pPr marL="857250" lvl="1" indent="-457200"/>
            <a:r>
              <a:rPr lang="en-US" dirty="0" smtClean="0"/>
              <a:t>T1 = array range1 of t</a:t>
            </a:r>
            <a:r>
              <a:rPr lang="en-US" baseline="-25000" dirty="0" smtClean="0"/>
              <a:t>1</a:t>
            </a:r>
          </a:p>
          <a:p>
            <a:pPr marL="857250" lvl="1" indent="-457200"/>
            <a:r>
              <a:rPr lang="en-US" dirty="0" smtClean="0"/>
              <a:t>T2 = array range2 of t</a:t>
            </a:r>
            <a:r>
              <a:rPr lang="en-US" baseline="-25000" dirty="0" smtClean="0"/>
              <a:t>2</a:t>
            </a:r>
          </a:p>
          <a:p>
            <a:pPr marL="857250" lvl="1" indent="-457200"/>
            <a:r>
              <a:rPr lang="en-US" dirty="0" smtClean="0"/>
              <a:t>T1 and T2 are structurally equivalent </a:t>
            </a:r>
            <a:r>
              <a:rPr lang="en-US" dirty="0" err="1" smtClean="0"/>
              <a:t>iff</a:t>
            </a:r>
            <a:r>
              <a:rPr lang="en-US" dirty="0" smtClean="0"/>
              <a:t>:</a:t>
            </a:r>
          </a:p>
          <a:p>
            <a:pPr marL="1257300" lvl="2" indent="-457200"/>
            <a:r>
              <a:rPr lang="en-US" dirty="0" smtClean="0"/>
              <a:t>range1 and range2 have (1) the same number of dimensions and (2) the same number of entries in each dimension</a:t>
            </a:r>
          </a:p>
          <a:p>
            <a:pPr marL="1257300" lvl="2" indent="-457200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are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Informally, a type in a programming language specifies a set of values and operations that can be applied on those values</a:t>
            </a:r>
          </a:p>
          <a:p>
            <a:pPr lvl="1"/>
            <a:r>
              <a:rPr lang="en-US" dirty="0" smtClean="0"/>
              <a:t>A type can be associated with a variables or a constant</a:t>
            </a:r>
          </a:p>
          <a:p>
            <a:pPr lvl="1"/>
            <a:r>
              <a:rPr lang="en-US" dirty="0" smtClean="0"/>
              <a:t>Values are not necessarily numeric values, for example we can specify function types</a:t>
            </a:r>
          </a:p>
          <a:p>
            <a:r>
              <a:rPr lang="en-US" dirty="0" smtClean="0"/>
              <a:t>A type system consists of</a:t>
            </a:r>
          </a:p>
          <a:p>
            <a:pPr lvl="1"/>
            <a:r>
              <a:rPr lang="en-US" dirty="0" smtClean="0"/>
              <a:t>Basic types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1"/>
            <a:r>
              <a:rPr lang="en-US" dirty="0" smtClean="0"/>
              <a:t>Type inference</a:t>
            </a:r>
          </a:p>
          <a:p>
            <a:pPr lvl="1"/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Determining function structural equivalence</a:t>
            </a:r>
          </a:p>
          <a:p>
            <a:pPr marL="914400" lvl="1" indent="-514350"/>
            <a:r>
              <a:rPr lang="en-US" dirty="0" smtClean="0"/>
              <a:t>Two functions</a:t>
            </a:r>
          </a:p>
          <a:p>
            <a:pPr marL="914400" lvl="1" indent="-514350"/>
            <a:r>
              <a:rPr lang="en-US" dirty="0" smtClean="0"/>
              <a:t>T1 = function of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returns t</a:t>
            </a:r>
          </a:p>
          <a:p>
            <a:pPr marL="914400" lvl="1" indent="-514350"/>
            <a:r>
              <a:rPr lang="is-IS" dirty="0" smtClean="0"/>
              <a:t>T2 = function of (v</a:t>
            </a:r>
            <a:r>
              <a:rPr lang="is-IS" baseline="-25000" dirty="0" smtClean="0"/>
              <a:t>1</a:t>
            </a:r>
            <a:r>
              <a:rPr lang="is-IS" dirty="0" smtClean="0"/>
              <a:t>, v</a:t>
            </a:r>
            <a:r>
              <a:rPr lang="is-IS" baseline="-25000" dirty="0" smtClean="0"/>
              <a:t>2</a:t>
            </a:r>
            <a:r>
              <a:rPr lang="is-IS" dirty="0" smtClean="0"/>
              <a:t>, v</a:t>
            </a:r>
            <a:r>
              <a:rPr lang="is-IS" baseline="-25000" dirty="0" smtClean="0"/>
              <a:t>3</a:t>
            </a:r>
            <a:r>
              <a:rPr lang="is-IS" dirty="0" smtClean="0"/>
              <a:t>, ..., v</a:t>
            </a:r>
            <a:r>
              <a:rPr lang="is-IS" baseline="-25000" dirty="0" smtClean="0"/>
              <a:t>k</a:t>
            </a:r>
            <a:r>
              <a:rPr lang="is-IS" dirty="0" smtClean="0"/>
              <a:t>) returns v</a:t>
            </a:r>
          </a:p>
          <a:p>
            <a:pPr marL="914400" lvl="1" indent="-514350"/>
            <a:r>
              <a:rPr lang="is-IS" dirty="0" smtClean="0"/>
              <a:t>T1 and T2 are structurally equivalent iff:</a:t>
            </a:r>
          </a:p>
          <a:p>
            <a:pPr marL="1314450" lvl="2" indent="-514350"/>
            <a:r>
              <a:rPr lang="is-IS" dirty="0" smtClean="0"/>
              <a:t>For all i from 1 to k, t</a:t>
            </a:r>
            <a:r>
              <a:rPr lang="is-IS" baseline="-25000" dirty="0" smtClean="0"/>
              <a:t>i</a:t>
            </a:r>
            <a:r>
              <a:rPr lang="is-IS" dirty="0" smtClean="0"/>
              <a:t> is structurally equivalent to v</a:t>
            </a:r>
            <a:r>
              <a:rPr lang="is-IS" baseline="-25000" dirty="0" smtClean="0"/>
              <a:t>i</a:t>
            </a:r>
          </a:p>
          <a:p>
            <a:pPr marL="1314450" lvl="2" indent="-514350"/>
            <a:r>
              <a:rPr lang="is-IS" dirty="0" smtClean="0"/>
              <a:t>t is structurally equivalent to 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goal is to determine, for every pair of types in the program, if they are structurally equivalent</a:t>
            </a:r>
          </a:p>
          <a:p>
            <a:r>
              <a:rPr lang="en-US" dirty="0" smtClean="0"/>
              <a:t>Seems fairly simple, just keep applying the previous 5 rules until the base case 1 or 2 is reached</a:t>
            </a:r>
          </a:p>
          <a:p>
            <a:r>
              <a:rPr lang="en-US" dirty="0" smtClean="0"/>
              <a:t>How to handle the following case:</a:t>
            </a:r>
          </a:p>
          <a:p>
            <a:pPr marL="457200" lvl="1" indent="0">
              <a:buNone/>
            </a:pPr>
            <a:r>
              <a:rPr lang="en-US" dirty="0" smtClean="0"/>
              <a:t>T1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T2; }</a:t>
            </a:r>
          </a:p>
          <a:p>
            <a:pPr marL="457200" lvl="1" indent="0">
              <a:buNone/>
            </a:pPr>
            <a:r>
              <a:rPr lang="en-US" dirty="0" smtClean="0"/>
              <a:t>T2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T1; }</a:t>
            </a:r>
          </a:p>
          <a:p>
            <a:r>
              <a:rPr lang="en-US" dirty="0" smtClean="0"/>
              <a:t>Applying the rules states that T1 is structurally equivalent to T2 </a:t>
            </a:r>
            <a:r>
              <a:rPr lang="en-US" dirty="0" err="1" smtClean="0"/>
              <a:t>iff</a:t>
            </a:r>
            <a:r>
              <a:rPr lang="en-US" dirty="0" smtClean="0"/>
              <a:t> pointer to T1 is structurally equivalent to pointer to T2, which is true if T1 is structurally equivalent to T2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Structural Equivalence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way to break the stalemate is to assume that T1 and T2 are structurally equivalent because no rule contradicts them being structurally equivalent</a:t>
            </a:r>
          </a:p>
          <a:p>
            <a:r>
              <a:rPr lang="en-US" dirty="0" smtClean="0"/>
              <a:t>Our goal is to create an n X n table, where n is the number of types in the program, and each entry in the table is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  <a:r>
              <a:rPr lang="en-US" dirty="0" smtClean="0"/>
              <a:t> if the types are structurally equivalent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dirty="0" smtClean="0"/>
              <a:t> otherwise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Equivalence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support cyclical definitions, we first initialize all entries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We assume that types are structurally equivalent unless we have proof otherwise</a:t>
            </a:r>
          </a:p>
          <a:p>
            <a:r>
              <a:rPr lang="en-US" dirty="0" smtClean="0"/>
              <a:t>Algorithm is fairly simple</a:t>
            </a:r>
          </a:p>
          <a:p>
            <a:pPr lvl="1"/>
            <a:r>
              <a:rPr lang="en-US" dirty="0" smtClean="0"/>
              <a:t>Set the n X n table to have each entry as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While table has not changed</a:t>
            </a:r>
          </a:p>
          <a:p>
            <a:pPr lvl="2"/>
            <a:r>
              <a:rPr lang="en-US" dirty="0" smtClean="0"/>
              <a:t>Check each entry </a:t>
            </a:r>
            <a:r>
              <a:rPr lang="en-US" dirty="0" err="1" smtClean="0"/>
              <a:t>i</a:t>
            </a:r>
            <a:r>
              <a:rPr lang="en-US" dirty="0" smtClean="0"/>
              <a:t>, j in the table, and if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not structurally equivalent, then set the entry </a:t>
            </a:r>
            <a:r>
              <a:rPr lang="en-US" dirty="0" err="1" smtClean="0"/>
              <a:t>i</a:t>
            </a:r>
            <a:r>
              <a:rPr lang="en-US" dirty="0" smtClean="0"/>
              <a:t>, j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</a:p>
          <a:p>
            <a:r>
              <a:rPr lang="en-US" dirty="0" smtClean="0"/>
              <a:t>Note that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and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types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p: pointer to T2;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q: pointer to T3;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 : float; p: pointer to T1;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7042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3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59106" y="2647576"/>
            <a:ext cx="3724835" cy="51248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388" y="3293333"/>
            <a:ext cx="896471" cy="189723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59105" y="3343723"/>
            <a:ext cx="4155142" cy="1510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49302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1732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5198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54644" y="4456683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language will typically include</a:t>
            </a:r>
          </a:p>
          <a:p>
            <a:pPr lvl="1"/>
            <a:r>
              <a:rPr lang="en-US" dirty="0" smtClean="0"/>
              <a:t>Basic types</a:t>
            </a:r>
          </a:p>
          <a:p>
            <a:pPr lvl="2"/>
            <a:r>
              <a:rPr lang="en-US" dirty="0" smtClean="0"/>
              <a:t>Included in the programming language and available to any program written in that language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2"/>
            <a:r>
              <a:rPr lang="en-US" dirty="0" smtClean="0"/>
              <a:t>Way for a programmer to define new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666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9928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0840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53969" y="4441741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18113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63297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9176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37812" y="3878648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Pointer to T, where T is a type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{ a</a:t>
            </a:r>
            <a:r>
              <a:rPr lang="en-US" baseline="-25000" dirty="0" smtClean="0"/>
              <a:t>1</a:t>
            </a:r>
            <a:r>
              <a:rPr lang="en-US" dirty="0" smtClean="0"/>
              <a:t>: T</a:t>
            </a:r>
            <a:r>
              <a:rPr lang="en-US" baseline="-25000" dirty="0" smtClean="0"/>
              <a:t>1</a:t>
            </a:r>
            <a:r>
              <a:rPr lang="en-US" dirty="0" smtClean="0"/>
              <a:t>; a</a:t>
            </a:r>
            <a:r>
              <a:rPr lang="en-US" baseline="-25000" dirty="0" smtClean="0"/>
              <a:t>2</a:t>
            </a:r>
            <a:r>
              <a:rPr lang="en-US" dirty="0" smtClean="0"/>
              <a:t> : T</a:t>
            </a:r>
            <a:r>
              <a:rPr lang="en-US" baseline="-25000" dirty="0" smtClean="0"/>
              <a:t>2</a:t>
            </a:r>
            <a:r>
              <a:rPr lang="en-US" dirty="0" smtClean="0"/>
              <a:t>; </a:t>
            </a:r>
            <a:r>
              <a:rPr lang="is-IS" dirty="0" smtClean="0"/>
              <a:t>…, a</a:t>
            </a:r>
            <a:r>
              <a:rPr lang="is-IS" baseline="-25000" dirty="0" smtClean="0"/>
              <a:t>k</a:t>
            </a:r>
            <a:r>
              <a:rPr lang="is-IS" dirty="0" smtClean="0"/>
              <a:t>: T</a:t>
            </a:r>
            <a:r>
              <a:rPr lang="is-IS" baseline="-25000" dirty="0" smtClean="0"/>
              <a:t>k</a:t>
            </a:r>
            <a:r>
              <a:rPr lang="is-IS" dirty="0" smtClean="0"/>
              <a:t>; }</a:t>
            </a:r>
          </a:p>
          <a:p>
            <a:pPr lvl="1"/>
            <a:r>
              <a:rPr lang="is-IS" dirty="0" smtClean="0"/>
              <a:t>Where a</a:t>
            </a:r>
            <a:r>
              <a:rPr lang="is-IS" baseline="-25000" dirty="0" smtClean="0"/>
              <a:t>i</a:t>
            </a:r>
            <a:r>
              <a:rPr lang="is-IS" dirty="0" smtClean="0"/>
              <a:t> is a field name and T</a:t>
            </a:r>
            <a:r>
              <a:rPr lang="is-IS" baseline="-25000" dirty="0" smtClean="0"/>
              <a:t>i</a:t>
            </a:r>
            <a:r>
              <a:rPr lang="is-IS" dirty="0" smtClean="0"/>
              <a:t> is a previously defined type</a:t>
            </a:r>
          </a:p>
          <a:p>
            <a:r>
              <a:rPr lang="is-IS" dirty="0" smtClean="0"/>
              <a:t>array range of T</a:t>
            </a:r>
          </a:p>
          <a:p>
            <a:pPr lvl="1"/>
            <a:r>
              <a:rPr lang="is-IS" dirty="0" smtClean="0"/>
              <a:t>Where range can be single or multi dimensional</a:t>
            </a:r>
          </a:p>
          <a:p>
            <a:r>
              <a:rPr lang="is-IS" dirty="0" smtClean="0"/>
              <a:t>function of T</a:t>
            </a:r>
            <a:r>
              <a:rPr lang="is-IS" baseline="-25000" dirty="0" smtClean="0"/>
              <a:t>1</a:t>
            </a:r>
            <a:r>
              <a:rPr lang="is-IS" dirty="0" smtClean="0"/>
              <a:t>, T</a:t>
            </a:r>
            <a:r>
              <a:rPr lang="is-IS" baseline="-25000" dirty="0" smtClean="0"/>
              <a:t>2</a:t>
            </a:r>
            <a:r>
              <a:rPr lang="is-IS" dirty="0" smtClean="0"/>
              <a:t>, ..., T</a:t>
            </a:r>
            <a:r>
              <a:rPr lang="is-IS" baseline="-25000" dirty="0" smtClean="0"/>
              <a:t>k</a:t>
            </a:r>
            <a:r>
              <a:rPr lang="is-IS" dirty="0" smtClean="0"/>
              <a:t> returns T</a:t>
            </a:r>
          </a:p>
          <a:p>
            <a:pPr lvl="1"/>
            <a:r>
              <a:rPr lang="is-IS" dirty="0" smtClean="0"/>
              <a:t>Type is a function, the types of the parameters are T</a:t>
            </a:r>
            <a:r>
              <a:rPr lang="is-IS" baseline="-25000" dirty="0" smtClean="0"/>
              <a:t>1</a:t>
            </a:r>
            <a:r>
              <a:rPr lang="is-IS" dirty="0" smtClean="0"/>
              <a:t> ... T</a:t>
            </a:r>
            <a:r>
              <a:rPr lang="is-IS" baseline="-25000" dirty="0" smtClean="0"/>
              <a:t>k</a:t>
            </a:r>
            <a:r>
              <a:rPr lang="is-IS" dirty="0" smtClean="0"/>
              <a:t> and the return type is 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Declaring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RGBA : array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: array [0..256] of RGBA;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Anonymous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x;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457200" lvl="1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char b;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 y;</a:t>
            </a:r>
          </a:p>
          <a:p>
            <a:pPr marL="914400" lvl="2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assignments are allowed by the type </a:t>
            </a:r>
            <a:r>
              <a:rPr lang="en-US" dirty="0" smtClean="0"/>
              <a:t>system?</a:t>
            </a:r>
            <a:endParaRPr lang="en-US" dirty="0" smtClean="0"/>
          </a:p>
          <a:p>
            <a:pPr lvl="1"/>
            <a:r>
              <a:rPr lang="en-US" dirty="0" smtClean="0"/>
              <a:t>a = b</a:t>
            </a:r>
            <a:r>
              <a:rPr lang="en-US" dirty="0" smtClean="0"/>
              <a:t>;?</a:t>
            </a:r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a; float b;</a:t>
            </a:r>
          </a:p>
          <a:p>
            <a:pPr lvl="1"/>
            <a:r>
              <a:rPr lang="en-US" dirty="0" smtClean="0"/>
              <a:t>float a; </a:t>
            </a:r>
            <a:r>
              <a:rPr lang="en-US" dirty="0" err="1" smtClean="0"/>
              <a:t>int</a:t>
            </a:r>
            <a:r>
              <a:rPr lang="en-US" dirty="0" smtClean="0"/>
              <a:t> b;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expressions or other constructs as a function of </a:t>
            </a:r>
            <a:r>
              <a:rPr lang="en-US" dirty="0" err="1" smtClean="0"/>
              <a:t>subexpression</a:t>
            </a:r>
            <a:r>
              <a:rPr lang="en-US" dirty="0" smtClean="0"/>
              <a:t> types</a:t>
            </a:r>
          </a:p>
          <a:p>
            <a:pPr lvl="1"/>
            <a:r>
              <a:rPr lang="en-US" dirty="0" smtClean="0"/>
              <a:t>a + b</a:t>
            </a:r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int</a:t>
            </a:r>
            <a:r>
              <a:rPr lang="en-US" dirty="0" smtClean="0"/>
              <a:t>; b float </a:t>
            </a:r>
          </a:p>
          <a:p>
            <a:pPr lvl="3"/>
            <a:r>
              <a:rPr lang="en-US" dirty="0" smtClean="0"/>
              <a:t>Returns a float in C</a:t>
            </a:r>
          </a:p>
          <a:p>
            <a:pPr lvl="3"/>
            <a:r>
              <a:rPr lang="en-US" dirty="0" smtClean="0"/>
              <a:t>Error in ML</a:t>
            </a:r>
          </a:p>
          <a:p>
            <a:pPr lvl="1"/>
            <a:r>
              <a:rPr lang="en-US" dirty="0" smtClean="0"/>
              <a:t>a * b</a:t>
            </a:r>
          </a:p>
          <a:p>
            <a:pPr lvl="2"/>
            <a:r>
              <a:rPr lang="en-US" dirty="0" smtClean="0"/>
              <a:t>a string; b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3"/>
            <a:r>
              <a:rPr lang="en-US" dirty="0" smtClean="0"/>
              <a:t>Error in most languages</a:t>
            </a:r>
          </a:p>
          <a:p>
            <a:pPr lvl="3"/>
            <a:r>
              <a:rPr lang="en-US" dirty="0" smtClean="0"/>
              <a:t>Returns a string in Python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9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Principally about type equivalence</a:t>
            </a:r>
          </a:p>
          <a:p>
            <a:pPr lvl="1"/>
            <a:r>
              <a:rPr lang="en-US" dirty="0" smtClean="0"/>
              <a:t>How to determine if two types are equal?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x = y?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 must have the exact same name to be equivalent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ERROR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131100</TotalTime>
  <Words>1943</Words>
  <Application>Microsoft Macintosh PowerPoint</Application>
  <PresentationFormat>On-screen Show (4:3)</PresentationFormat>
  <Paragraphs>443</Paragraphs>
  <Slides>36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Consolas</vt:lpstr>
      <vt:lpstr>Arial</vt:lpstr>
      <vt:lpstr>adam_seclab_theme</vt:lpstr>
      <vt:lpstr>Type Systems</vt:lpstr>
      <vt:lpstr>Type Systems</vt:lpstr>
      <vt:lpstr>Type Declaration</vt:lpstr>
      <vt:lpstr>Type Constructors</vt:lpstr>
      <vt:lpstr>Using Type Constructors</vt:lpstr>
      <vt:lpstr>Type Compatibility</vt:lpstr>
      <vt:lpstr>Type Inference</vt:lpstr>
      <vt:lpstr>Type Compatibility </vt:lpstr>
      <vt:lpstr>Name Equivalence</vt:lpstr>
      <vt:lpstr>Name Equivalence</vt:lpstr>
      <vt:lpstr>Name Equivalence</vt:lpstr>
      <vt:lpstr>Name Equivalence</vt:lpstr>
      <vt:lpstr>Internal Name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Determining Structural Equivalence</vt:lpstr>
      <vt:lpstr>Structural Equivalence Algorithm</vt:lpstr>
      <vt:lpstr>Structural Equivalence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3887</cp:revision>
  <cp:lastPrinted>2011-10-05T20:20:50Z</cp:lastPrinted>
  <dcterms:created xsi:type="dcterms:W3CDTF">2011-09-20T20:28:25Z</dcterms:created>
  <dcterms:modified xsi:type="dcterms:W3CDTF">2015-10-07T17:31:13Z</dcterms:modified>
</cp:coreProperties>
</file>