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547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2" r:id="rId12"/>
    <p:sldId id="273" r:id="rId13"/>
    <p:sldId id="259" r:id="rId14"/>
    <p:sldId id="274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>
          <p15:clr>
            <a:srgbClr val="A4A3A4"/>
          </p15:clr>
        </p15:guide>
        <p15:guide id="2" pos="4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76" autoAdjust="0"/>
    <p:restoredTop sz="89781" autoAdjust="0"/>
  </p:normalViewPr>
  <p:slideViewPr>
    <p:cSldViewPr snapToGrid="0" snapToObjects="1">
      <p:cViewPr varScale="1">
        <p:scale>
          <a:sx n="83" d="100"/>
          <a:sy n="83" d="100"/>
        </p:scale>
        <p:origin x="1456" y="200"/>
      </p:cViewPr>
      <p:guideLst>
        <p:guide orient="horz" pos="2472"/>
        <p:guide pos="4336"/>
      </p:guideLst>
    </p:cSldViewPr>
  </p:slideViewPr>
  <p:outlineViewPr>
    <p:cViewPr>
      <p:scale>
        <a:sx n="33" d="100"/>
        <a:sy n="33" d="100"/>
      </p:scale>
      <p:origin x="16" y="20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335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F0151-EC07-934A-AE26-1DBB68DC41B8}" type="datetimeFigureOut">
              <a:rPr lang="en-US" smtClean="0"/>
              <a:t>8/24/15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47CE2-62FE-FC4C-963B-9645AF7FF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783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8267C-E060-7343-A0FE-934AF6E9F7DE}" type="datetimeFigureOut">
              <a:rPr lang="en-US" smtClean="0"/>
              <a:t>8/24/15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2F925-CF16-7049-971D-A8B2B4D2E0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8878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97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42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02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8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6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8"/>
          <p:cNvSpPr txBox="1">
            <a:spLocks/>
          </p:cNvSpPr>
          <p:nvPr userDrawn="1"/>
        </p:nvSpPr>
        <p:spPr>
          <a:xfrm>
            <a:off x="457200" y="6373815"/>
            <a:ext cx="3891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Adam Doupé, </a:t>
            </a:r>
            <a:r>
              <a:rPr lang="en-US" dirty="0" smtClean="0"/>
              <a:t>Principles of</a:t>
            </a:r>
            <a:r>
              <a:rPr lang="en-US" baseline="0" dirty="0" smtClean="0"/>
              <a:t> Programming Languages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73440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31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12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6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91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55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9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8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18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42300" y="6356353"/>
            <a:ext cx="444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804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  <p:sldLayoutId id="2147484556" r:id="rId9"/>
    <p:sldLayoutId id="2147484557" r:id="rId10"/>
    <p:sldLayoutId id="214748455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Programming</a:t>
            </a:r>
            <a:r>
              <a:rPr lang="en-US" noProof="0" dirty="0" smtClean="0"/>
              <a:t> Languages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059281"/>
          </a:xfrm>
        </p:spPr>
        <p:txBody>
          <a:bodyPr>
            <a:normAutofit fontScale="70000" lnSpcReduction="20000"/>
          </a:bodyPr>
          <a:lstStyle/>
          <a:p>
            <a:r>
              <a:rPr lang="en-US" noProof="0" dirty="0" smtClean="0"/>
              <a:t>CSE 340 </a:t>
            </a:r>
            <a:r>
              <a:rPr lang="en-US" dirty="0"/>
              <a:t>– Principles of Programming </a:t>
            </a:r>
            <a:r>
              <a:rPr lang="en-US" dirty="0" smtClean="0"/>
              <a:t>Languages</a:t>
            </a:r>
          </a:p>
          <a:p>
            <a:r>
              <a:rPr lang="en-US" dirty="0" smtClean="0"/>
              <a:t>Fall 2015</a:t>
            </a:r>
            <a:endParaRPr lang="en-US" dirty="0"/>
          </a:p>
          <a:p>
            <a:endParaRPr lang="en-US" noProof="0" dirty="0" smtClean="0"/>
          </a:p>
          <a:p>
            <a:r>
              <a:rPr lang="en-US" dirty="0" smtClean="0"/>
              <a:t>Adam Doupé</a:t>
            </a:r>
          </a:p>
          <a:p>
            <a:r>
              <a:rPr lang="en-US" i="1" noProof="0" dirty="0" smtClean="0"/>
              <a:t>Arizona State University</a:t>
            </a:r>
            <a:endParaRPr lang="en-US" noProof="0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adamdoupe.com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81389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print "Hello World!"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Haskell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module Main where</a:t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latin typeface="Consolas" charset="0"/>
                <a:ea typeface="Consolas" charset="0"/>
                <a:cs typeface="Consolas" charset="0"/>
              </a:rPr>
              <a:t>main =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putStrLn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"Hello, World!"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2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x86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global 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_start        </a:t>
            </a: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section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text_start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rax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 1                          	</a:t>
            </a: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rdi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 1                         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rsi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 message                   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rdx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 13                        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syscall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                            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eax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 60                        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</a:t>
            </a: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xor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rdi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rdi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                 </a:t>
            </a: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syscall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                     </a:t>
            </a: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message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:        </a:t>
            </a: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db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"Hello, World", 10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8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actually a PL?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of them?</a:t>
            </a:r>
          </a:p>
          <a:p>
            <a:r>
              <a:rPr lang="en-US" dirty="0" smtClean="0"/>
              <a:t>None of them?</a:t>
            </a:r>
          </a:p>
          <a:p>
            <a:r>
              <a:rPr lang="en-US" dirty="0" smtClean="0"/>
              <a:t>Some of them?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8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of Program Interpretation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1768" t="836" r="11649" b="-1"/>
          <a:stretch/>
        </p:blipFill>
        <p:spPr>
          <a:xfrm>
            <a:off x="565318" y="2622274"/>
            <a:ext cx="895182" cy="1188984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460500" y="3216762"/>
            <a:ext cx="939091" cy="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399591" y="2822863"/>
            <a:ext cx="1105738" cy="78779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27218" y="3811258"/>
            <a:ext cx="984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540000" y="2997200"/>
            <a:ext cx="96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Lexer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505329" y="3216758"/>
            <a:ext cx="939091" cy="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17900" y="2806700"/>
            <a:ext cx="915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Tokens</a:t>
            </a:r>
          </a:p>
          <a:p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444420" y="2822863"/>
            <a:ext cx="1105738" cy="78779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584829" y="2997200"/>
            <a:ext cx="96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Parser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6489249" y="2822858"/>
            <a:ext cx="1282958" cy="787798"/>
            <a:chOff x="6285920" y="2822863"/>
            <a:chExt cx="1282958" cy="787798"/>
          </a:xfrm>
        </p:grpSpPr>
        <p:sp>
          <p:nvSpPr>
            <p:cNvPr id="32" name="Rectangle 31"/>
            <p:cNvSpPr/>
            <p:nvPr/>
          </p:nvSpPr>
          <p:spPr>
            <a:xfrm>
              <a:off x="6285920" y="2822863"/>
              <a:ext cx="1105738" cy="78779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85920" y="2893592"/>
              <a:ext cx="12829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Semantic</a:t>
              </a:r>
            </a:p>
            <a:p>
              <a:r>
                <a:rPr lang="en-US" dirty="0" smtClean="0"/>
                <a:t>Analysis</a:t>
              </a:r>
              <a:endParaRPr lang="en-US" dirty="0"/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>
            <a:off x="5574591" y="3216757"/>
            <a:ext cx="939091" cy="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605615" y="3216752"/>
            <a:ext cx="939091" cy="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612424" y="2616588"/>
            <a:ext cx="7873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Parse</a:t>
            </a:r>
          </a:p>
          <a:p>
            <a:pPr algn="ctr"/>
            <a:r>
              <a:rPr lang="en-US" dirty="0" smtClean="0"/>
              <a:t>Tree</a:t>
            </a:r>
          </a:p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657253" y="2252702"/>
            <a:ext cx="7873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Valid</a:t>
            </a:r>
          </a:p>
          <a:p>
            <a:pPr algn="ctr"/>
            <a:r>
              <a:rPr lang="en-US" dirty="0" smtClean="0"/>
              <a:t>Parse</a:t>
            </a:r>
          </a:p>
          <a:p>
            <a:pPr algn="ctr"/>
            <a:r>
              <a:rPr lang="en-US" dirty="0" smtClean="0"/>
              <a:t>Tree</a:t>
            </a:r>
          </a:p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511300" y="2822858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Bytes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5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29" grpId="0"/>
      <p:bldP spid="30" grpId="0" animBg="1"/>
      <p:bldP spid="31" grpId="0"/>
      <p:bldP spid="37" grpId="0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makes a program valid?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Syntax</a:t>
            </a:r>
          </a:p>
          <a:p>
            <a:pPr lvl="1"/>
            <a:r>
              <a:rPr lang="en-US" dirty="0" smtClean="0"/>
              <a:t>What does it mean to look like a valid program?</a:t>
            </a:r>
          </a:p>
          <a:p>
            <a:r>
              <a:rPr lang="en-US" dirty="0" smtClean="0"/>
              <a:t>Semantics</a:t>
            </a:r>
          </a:p>
          <a:p>
            <a:pPr lvl="1"/>
            <a:r>
              <a:rPr lang="en-US" dirty="0" smtClean="0"/>
              <a:t>What does it mean for a program to be valid?</a:t>
            </a:r>
          </a:p>
          <a:p>
            <a:r>
              <a:rPr lang="en-US" dirty="0" smtClean="0"/>
              <a:t>Correctness?</a:t>
            </a:r>
          </a:p>
          <a:p>
            <a:pPr lvl="1"/>
            <a:r>
              <a:rPr lang="en-US" dirty="0" smtClean="0"/>
              <a:t>Is the program the correct one for the job?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 programming language?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way to communicate instructions to a machine </a:t>
            </a:r>
          </a:p>
          <a:p>
            <a:r>
              <a:rPr lang="en-US" dirty="0" smtClean="0"/>
              <a:t>Is this the only definition/purpose?</a:t>
            </a:r>
          </a:p>
          <a:p>
            <a:pPr lvl="1"/>
            <a:r>
              <a:rPr lang="en-US" dirty="0" smtClean="0"/>
              <a:t>Communicate an algorithm </a:t>
            </a:r>
          </a:p>
          <a:p>
            <a:pPr lvl="1"/>
            <a:r>
              <a:rPr lang="en-US" dirty="0" smtClean="0"/>
              <a:t>Describe a process</a:t>
            </a:r>
          </a:p>
          <a:p>
            <a:pPr lvl="1"/>
            <a:r>
              <a:rPr lang="en-US" dirty="0" smtClean="0"/>
              <a:t>Communicate a system to another person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1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the computer understand your instructions?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5120"/>
            <a:ext cx="9144000" cy="42519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4600" y="2921169"/>
            <a:ext cx="15748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NO!</a:t>
            </a:r>
            <a:endParaRPr lang="en-US" sz="6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6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does the computer understand </a:t>
            </a:r>
            <a:r>
              <a:rPr lang="en-US" dirty="0" smtClean="0"/>
              <a:t>your instructions</a:t>
            </a:r>
            <a:r>
              <a:rPr lang="en-US" dirty="0"/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CPU understands assembly language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520950"/>
            <a:ext cx="3810000" cy="30861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9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does the computer understand your instructions?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Programs translate your intentions to the assembly language that the CPU understands</a:t>
            </a:r>
          </a:p>
          <a:p>
            <a:r>
              <a:rPr lang="en-US" dirty="0" smtClean="0"/>
              <a:t>Compilers</a:t>
            </a:r>
          </a:p>
          <a:p>
            <a:pPr lvl="1"/>
            <a:r>
              <a:rPr lang="en-US" dirty="0" smtClean="0"/>
              <a:t>Translate programming language to executable binary</a:t>
            </a:r>
          </a:p>
          <a:p>
            <a:r>
              <a:rPr lang="en-US" dirty="0" smtClean="0"/>
              <a:t>Interpreters</a:t>
            </a:r>
          </a:p>
          <a:p>
            <a:pPr lvl="1"/>
            <a:r>
              <a:rPr lang="en-US" dirty="0" smtClean="0"/>
              <a:t>Translate and execute a programming language</a:t>
            </a:r>
          </a:p>
          <a:p>
            <a:r>
              <a:rPr lang="en-US" dirty="0" err="1" smtClean="0"/>
              <a:t>Transpiler</a:t>
            </a:r>
            <a:endParaRPr lang="en-US" dirty="0" smtClean="0"/>
          </a:p>
          <a:p>
            <a:pPr lvl="1"/>
            <a:r>
              <a:rPr lang="en-US" dirty="0" smtClean="0"/>
              <a:t>Translate a programming language to another programming language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they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this class, we will study how these programs are able to translate a high-level programming language into something the computer can understand</a:t>
            </a:r>
          </a:p>
          <a:p>
            <a:r>
              <a:rPr lang="en-US" dirty="0" smtClean="0"/>
              <a:t>Theory</a:t>
            </a:r>
          </a:p>
          <a:p>
            <a:pPr lvl="1"/>
            <a:r>
              <a:rPr lang="en-US" dirty="0" smtClean="0"/>
              <a:t>Enables us to define what we can and cannot do when defining a programming language</a:t>
            </a:r>
          </a:p>
          <a:p>
            <a:r>
              <a:rPr lang="en-US" dirty="0" smtClean="0"/>
              <a:t>Practice</a:t>
            </a:r>
          </a:p>
          <a:p>
            <a:pPr lvl="1"/>
            <a:r>
              <a:rPr lang="en-US" dirty="0" smtClean="0"/>
              <a:t>Empowers us to develop domain-specific languages, task-specific compilers, static analysis,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0819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++++++++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&gt;++++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&gt;++&gt;+++&gt;+++&gt;+&lt;&lt;&lt;&lt;-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]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&gt;+&gt;+&gt;-&gt;&gt;+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&lt;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]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&lt;-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]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&gt;&gt;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&gt;---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+++++++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..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+++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&gt;&gt;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&lt;-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&lt;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+++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------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--------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&gt;&gt;+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&gt;++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.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911334"/>
            <a:ext cx="4391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www.iwriteiam.nl</a:t>
            </a:r>
            <a:r>
              <a:rPr lang="en-US" dirty="0"/>
              <a:t>/</a:t>
            </a:r>
            <a:r>
              <a:rPr lang="en-US" dirty="0" err="1"/>
              <a:t>Ha_bf_online.html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4625201"/>
            <a:ext cx="2525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Output: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Hello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World!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6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	  	   		    	   		  	 			    	    		 		  		    		   		 		  		    	     		 						    	 	   	 		  		    		    	     		    			   			 					    	      		 						    	  	   			  	 		    	 	    		 		  		    	 		   		  	  		    		     	     		    		 	   		 						    			    		  		 		    				   	     		    	       			  				    	   	   			    		    	  	    		    			    	  		   		   				    	 	     		  	 			    	 	 	   			  				    	 		    	    			    	 			    		      	 			 			 			  	  		 	  	 			 	   		  	 	 	 		 			  		  	 	 			 			 		 		   		 	  	 		 			  		  	 	   		    	 		  	   		  	  	   	   			 			 			  	  		 	  	 			 	   		  	 	  			  	  			 			 			  	  		 	  	 			 	   		  	 	 	 					 		  	 	 		 			  		  	  	     		     			 			 			  	  		 	  	 			 	   		  	 	   			 			 			  	  		 	  	 			 	   		  	 	 	 					 		  	 	 		 			  		  	    	   			  	  		  	 	 		    	 		  	      		 			     	 	 	  		  			  	  		  	 	 		    	 		  	   	 					 		  	 	 		 			  		  	      		     			  	  		  	 	 		    	 		  	     			  	  		  	 	 		    	 		  	   	 					 		  	 	 		 			  		  	      		       		 	   		 			  		  	 	 			 			 		 		   		 	  	 		 			  		  	 	   	 	    		 		  	  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6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____\n___\t__\t___\n\t\t____\t\n___\t\t__\t_\t\n\t\t____\t_\n___\t\t_\t\t__\n\t\t____\t\t\n___\t\t_\t\t__\n\t\t____\t__\n___\t\t_\t\t\t\t\n\t\t____\t_\t\n___\t_\t\t__\n\t\t____\t\t_\n___\t_____\n\t\t____\t\t\t\n___\t\t\t_\t\t\t\n\t\t____\t___\n___\t\t_\t\t\t\t\n\t\t____\t__\t\n___\t\t\t__\t_\n\t\t____\t_\t_\n___\t\t_\t\t__\n\t\t____\t_\t\t\n___\t\t__\t__\n\t\t____\t\t__\n___\t_____\n\t\t____\t\t_\t\n___\t\t_\t\t\t\t\n\t\t____\t\t\t_\n___\t\t__\t\t_\n\t\t____\t\t\t\t\n___\t_____\n\t\t____\t____\n___\t\t\t__\t\t\n\t\t____\t___\t\n___\t\t\t____\n\t\t____\t__\t_\n___\t\t____\t\n\t\t____\t__\t\t\n___\t\t___\t\t\n\t\t____\t_\t__\n___\t\t__\t_\t\n\t\t____\t_\t_\t\n___\t\t\t__\t\t\n\t\t____\t_\t\t_\n___\t____\t\n\t\t____\t_\t\t\t\n____\n\t\t_____\n\n_\t_\t\t\t_\t\t\t_\t\t\t__\t__\t\t_\t__\t_\t\t\t_\t___\t\t__\t_\t\n\n_\t_\t\t_\t\t\t__\t\t__\t_\t_\t\t\t_\t\t\t_\t\t_\t\t___\t\t_\t__\t_\t\t_\t\t\t__\t\t__\t_\t\n\n\n\n\n___\t\t____\t_\t\t__\t___\t\t__\t__\n\t___\n\t\n\n___\t\t\t_\t\t\t_\t\t\t__\t__\t\t_\t__\t_\t\t\t_\t___\t\t__\t_\t\n_\n_\t\t\t_\n_\n\t__\t\t\t_\t\t\t_\t\t\t__\t__\t\t_\t__\t_\t\t\t_\t___\t\t__\t_\t_\t_\t\t\t\t\t_\t\t__\t_\t_\t\t_\t\t\t__\t\t__\t__\n\t\n_____\t\n\t___\n_\n_\t\t\t_\t\t\t_\t\t\t__\t__\t\t_\t__\t_\t\t\t_\t___\t\t__\t_\t\n\n___\t\t\t_\t\t\t_\t\t\t__\t__\t\t_\t__\t_\t\t\t_\t___\t\t__\t_\t_\t_\t\t\t\t\t_\t\t__\t_\t_\t\t_\t\t\t__\t\t__\t__\n_\n\n_\n\n\n\t\n\n___\t\t\t__\t__\t\t__\t_\t_\t\t____\t_\t\t__\t__\n_\n__\n_\t\n\t_\t\t\t_\n____\t_\t_\n\t__\t\n\t__\t\t\t__\t__\t\t__\t_\t_\t\t____\t_\t\t__\t___\t_\t\t\t\t\t_\t\t__\t_\t_\t\t_\t\t\t__\t\t__\t__\n_\n\n___\t\n\t___\n_\n_\t\t\t__\t__\t\t__\t_\t_\t\t____\t_\t\t__\t__\n\n___\t\t\t__\t__\t\t__\t_\t_\t\t____\t_\t\t__\t___\t_\t\t\t\t\t_\t\t__\t_\t_\t\t_\t\t\t__\t\t__\t__\n_\n\n___\t\n\t_______\n\t\t_\n\t\n\n___\t\t_\t\t\t__\t\t__\t_\t_\t\t\t_\t\t\t_\t\t_\t\t___\t\t_\t__\t_\t\t_\t\t\t__\t\t__\t_\t\n___\t_\t_\n___\t\t_\t\n\t\n__\t\n__\n\t\n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416034"/>
            <a:ext cx="391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Output: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Hello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 world of spaces!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941498"/>
            <a:ext cx="4596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hostilefork</a:t>
            </a:r>
            <a:r>
              <a:rPr lang="en-US" dirty="0"/>
              <a:t>/</a:t>
            </a:r>
            <a:r>
              <a:rPr lang="en-US" dirty="0" err="1"/>
              <a:t>whitespacers</a:t>
            </a:r>
            <a:r>
              <a:rPr lang="en-US" dirty="0"/>
              <a:t>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2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adam_seclab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>
          <a:headEnd type="none"/>
          <a:tailEnd type="triangl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98795</TotalTime>
  <Words>954</Words>
  <Application>Microsoft Macintosh PowerPoint</Application>
  <PresentationFormat>On-screen Show (4:3)</PresentationFormat>
  <Paragraphs>98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Consolas</vt:lpstr>
      <vt:lpstr>Arial</vt:lpstr>
      <vt:lpstr>adam_seclab_theme</vt:lpstr>
      <vt:lpstr>Programming Languages</vt:lpstr>
      <vt:lpstr>What is a programming language?</vt:lpstr>
      <vt:lpstr>How does the computer understand your instructions?</vt:lpstr>
      <vt:lpstr>How does the computer understand your instructions?</vt:lpstr>
      <vt:lpstr>How does the computer understand your instructions?</vt:lpstr>
      <vt:lpstr>How do they work?</vt:lpstr>
      <vt:lpstr>BF</vt:lpstr>
      <vt:lpstr>PowerPoint Presentation</vt:lpstr>
      <vt:lpstr>Whitespace</vt:lpstr>
      <vt:lpstr>Python</vt:lpstr>
      <vt:lpstr>Haskell</vt:lpstr>
      <vt:lpstr>x86 Assembly</vt:lpstr>
      <vt:lpstr>Which is actually a PL?</vt:lpstr>
      <vt:lpstr>Overview of Program Interpretation</vt:lpstr>
      <vt:lpstr>What makes a program valid?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Adam Doupe</cp:lastModifiedBy>
  <cp:revision>2410</cp:revision>
  <cp:lastPrinted>2011-10-05T20:20:50Z</cp:lastPrinted>
  <dcterms:created xsi:type="dcterms:W3CDTF">2011-09-20T20:28:25Z</dcterms:created>
  <dcterms:modified xsi:type="dcterms:W3CDTF">2015-08-24T23:06:54Z</dcterms:modified>
</cp:coreProperties>
</file>